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4" r:id="rId8"/>
    <p:sldId id="261" r:id="rId9"/>
    <p:sldId id="262" r:id="rId10"/>
    <p:sldId id="269" r:id="rId11"/>
    <p:sldId id="263" r:id="rId12"/>
    <p:sldId id="265" r:id="rId13"/>
    <p:sldId id="266" r:id="rId14"/>
    <p:sldId id="267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9ACB6-6D50-4B93-9B3A-2658D8BF2C3A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6C6D5-E85F-4076-B92B-5722BA700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6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7480-91C2-42BB-AF75-F03496040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8E5C1-DA2E-45AB-AFBE-FD6CE489B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CCA6-017B-4E00-AE6E-8EF68934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629AB-D8AF-4DE2-A16E-17AA9F6B112F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42300-CBA8-4D22-A732-6D7DB544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7B507-94B3-496E-AAEE-DC2B7E7F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4F7A-438F-4D59-B823-AE475440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01E8-EE2D-4720-87DE-21DB0412D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B004-9510-46D5-8527-462A37D6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4EAE-190F-4DE7-9B68-0DF1E1F47115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6EC09-098E-443F-9DDF-1623139A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8981C-BF7A-465B-953D-50A892EC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1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8F733-9465-4567-9C6E-C3908B3DD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56FE8-674F-486F-8CC9-9D5CB6E5B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660E5-B031-4F8C-B712-CFF57418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1DEE-CBC3-4950-BE7F-BDA4FBBD65A6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492DC-3805-41BB-AB9E-4D06DE76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F34E-F6D0-401A-9D3B-3A0B1E3B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0262-0CFF-42F1-9799-DF7B3C08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0FFA-2D8B-4419-800C-D15803FF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11FE-6458-4E62-A6BE-56737721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3297-86F6-4F44-A5E3-941022966287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CDA89-648B-41BF-A797-CEF8350E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8C77-40D4-4EB4-AE51-B646531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5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F23A-8C3D-40D8-8DE3-3C60FE9E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1356-520D-463F-BFA9-E1BDA1F0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296CB-F256-41EA-95C6-32ED6A45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2446-8252-4EE7-B543-4766C3FC4E80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4171A-A5B7-4ABE-A9D6-7E99CFF3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854B9-7182-42F8-AB53-3920CCE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5EC-0EF9-4315-AFC1-163C6F7F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EF23-F386-4DA4-ABCF-03FC1F25A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5A884-DB3F-4A78-A70C-ECA2EC71E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5BE44-758F-4BCE-9664-81207B5F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8FB7-4678-4112-A275-3DBE2881244A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54A54-5159-4103-AFF1-B201C75B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7437-4AA4-444C-B868-C9E977A1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7ECB-42A5-49EA-B74D-1CD14F00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20CE5-E035-4C72-9E01-CB27593F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4581F-B270-4F0B-91AB-1C5A0BA5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2AA65-67E9-4D7D-824F-6E7C970D1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FFA45-EA75-4AC2-8C7F-6CE7817A6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FFA4C-BB7E-416A-A851-861A51A0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AACC-4377-4E1D-926D-34E53D6B3C54}" type="datetime1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11744-CA77-4C91-9581-3DE32F68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25BC3-46FB-41AD-A1A2-CC42AF46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2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C872-8109-46E4-8E22-54B75EA4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FD596-7D94-44A8-A288-37A56DD7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E0A6-82AD-4858-9A1B-1C4305B82E50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00C2A-D326-429A-B9C9-7ACD22B3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28D7C-5199-48F2-8C07-9101C1FB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8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50582-5E08-4B53-B173-404DC82C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68B3-A7D6-4CF2-B5FE-016E169E4A20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A3B43-A531-4861-A6A6-0BD7EB27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E6B76-5A66-417A-B17A-A93CF1EC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0F53-BDC8-4A33-8204-42AFBB98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2191-CA93-4EF8-BD82-CF74AF483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3C6A-F4A3-486F-A71B-CDD5BE06F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C35CA-BC98-4739-B3CE-DF84BC66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9494-1C6C-41EE-8282-49D22536EF4C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C27FA-8C1D-4F7F-B1E4-AD9E9DC4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3C99F-8716-4E97-8077-DF2DF9F7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E7EF-6414-4389-B839-6E5C5322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7DE0C-BB9A-4F26-9D99-443DE5084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FD4FA-7AB1-41A2-A474-1D5149BD8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60613-AA9F-4103-9F1A-DB1804A2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A44A-FE9F-4A8C-8FF3-5CE9C0194742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42336-A5D6-4390-9A1E-5E52DEB0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3BF25-389C-47DC-B5DA-11A7DB72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2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2B0A5-69BD-46D2-AC7D-ED83C644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EE5BB-6823-460D-BEF5-71D8F0DF5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96E2A-F7E5-425E-82F1-2BA1C85A6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7A98F-A35A-4142-B567-0543860337F5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1941-0F55-4EA1-85CE-FEF515B1B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C28B-1487-4A5E-AE15-AD5B332AF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3782-5B89-4162-AE2E-6A1062F06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6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BE02-AE71-413B-AAA6-0EA0ED6FE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515" y="346997"/>
            <a:ext cx="9536300" cy="3939703"/>
          </a:xfrm>
        </p:spPr>
        <p:txBody>
          <a:bodyPr>
            <a:normAutofit/>
          </a:bodyPr>
          <a:lstStyle/>
          <a:p>
            <a:r>
              <a:rPr lang="en-US" dirty="0"/>
              <a:t>The Effects of </a:t>
            </a:r>
            <a:br>
              <a:rPr lang="en-US" dirty="0"/>
            </a:br>
            <a:r>
              <a:rPr lang="en-US" dirty="0"/>
              <a:t>Chain Architecture</a:t>
            </a:r>
            <a:br>
              <a:rPr lang="en-US" dirty="0"/>
            </a:br>
            <a:r>
              <a:rPr lang="en-US" dirty="0"/>
              <a:t>on Single-chain Polyelectrolyte Conformations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4E3E-F5EE-456C-8ACC-42CCE259F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665" y="4541151"/>
            <a:ext cx="9144000" cy="1655762"/>
          </a:xfrm>
        </p:spPr>
        <p:txBody>
          <a:bodyPr/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Wang Group Meeting </a:t>
            </a:r>
          </a:p>
          <a:p>
            <a:r>
              <a:rPr lang="en-US" dirty="0"/>
              <a:t>08/26/21</a:t>
            </a:r>
          </a:p>
        </p:txBody>
      </p:sp>
    </p:spTree>
    <p:extLst>
      <p:ext uri="{BB962C8B-B14F-4D97-AF65-F5344CB8AC3E}">
        <p14:creationId xmlns:p14="http://schemas.microsoft.com/office/powerpoint/2010/main" val="428305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526B-D10B-4370-90C6-C3A8EF0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Space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FB6A3-45B8-4768-A7A8-F41D1FC0C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Restatement of Purpose:</a:t>
                </a:r>
              </a:p>
              <a:p>
                <a:pPr lvl="1"/>
                <a:r>
                  <a:rPr lang="en-US" dirty="0"/>
                  <a:t>Interactions between chain architecture (block) and charge dist.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Triblock (A-B-A)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 2.10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Charge Dist. vs. C</a:t>
                </a:r>
                <a:r>
                  <a:rPr lang="en-US" baseline="-25000" dirty="0"/>
                  <a:t>s</a:t>
                </a:r>
                <a:r>
                  <a:rPr lang="en-US" dirty="0"/>
                  <a:t> phase diagram</a:t>
                </a:r>
              </a:p>
              <a:p>
                <a:pPr lvl="1"/>
                <a:r>
                  <a:rPr lang="en-US" dirty="0"/>
                  <a:t>Syntax: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][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]_[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] </a:t>
                </a:r>
              </a:p>
              <a:p>
                <a:pPr lvl="2"/>
                <a:r>
                  <a:rPr lang="en-US" dirty="0"/>
                  <a:t>E.g.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= 0.90,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0.95M)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6090_95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FB6A3-45B8-4768-A7A8-F41D1FC0C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A5F0E-4710-4767-A1C8-1B48FE92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E910-F8FC-4A66-8CCF-1BA29E35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3" y="62279"/>
            <a:ext cx="10515600" cy="1325563"/>
          </a:xfrm>
        </p:spPr>
        <p:txBody>
          <a:bodyPr/>
          <a:lstStyle/>
          <a:p>
            <a:r>
              <a:rPr lang="en-US" dirty="0"/>
              <a:t>Demonstration of Triblock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0293-2A9C-498A-A8F0-58546D17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BD1505-D00F-41EB-BC24-1DAFBB6B41DD}"/>
              </a:ext>
            </a:extLst>
          </p:cNvPr>
          <p:cNvGrpSpPr/>
          <p:nvPr/>
        </p:nvGrpSpPr>
        <p:grpSpPr>
          <a:xfrm>
            <a:off x="5590462" y="1236488"/>
            <a:ext cx="1390124" cy="2932521"/>
            <a:chOff x="6549865" y="3274051"/>
            <a:chExt cx="1663784" cy="35098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9BFBE3-4E1C-4A1C-8E30-2BFB6EBD6A38}"/>
                </a:ext>
              </a:extLst>
            </p:cNvPr>
            <p:cNvGrpSpPr/>
            <p:nvPr/>
          </p:nvGrpSpPr>
          <p:grpSpPr>
            <a:xfrm>
              <a:off x="6648491" y="3274051"/>
              <a:ext cx="1280480" cy="2973656"/>
              <a:chOff x="6648491" y="3274051"/>
              <a:chExt cx="1280480" cy="2973656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E7CC6996-98F5-494F-B186-C5BD2B44CE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1" t="48451" r="61204" b="28431"/>
              <a:stretch/>
            </p:blipFill>
            <p:spPr bwMode="auto">
              <a:xfrm rot="16200000">
                <a:off x="6393193" y="5019161"/>
                <a:ext cx="1683083" cy="774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6247CE53-A186-4FA4-97B9-ACF19563D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1" t="47369" r="61204" b="28429"/>
              <a:stretch/>
            </p:blipFill>
            <p:spPr bwMode="auto">
              <a:xfrm rot="5400000">
                <a:off x="6212092" y="4804984"/>
                <a:ext cx="1683083" cy="8102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D1E549-41B0-48C2-B6CB-5EE03F8C8F79}"/>
                  </a:ext>
                </a:extLst>
              </p:cNvPr>
              <p:cNvGrpSpPr/>
              <p:nvPr/>
            </p:nvGrpSpPr>
            <p:grpSpPr>
              <a:xfrm>
                <a:off x="6821807" y="3274051"/>
                <a:ext cx="1107164" cy="2777624"/>
                <a:chOff x="1130485" y="3509344"/>
                <a:chExt cx="754987" cy="189408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2708026-2823-480A-BFFF-956D527835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66" t="47369" r="61126" b="35790"/>
                <a:stretch/>
              </p:blipFill>
              <p:spPr bwMode="auto">
                <a:xfrm rot="5400000">
                  <a:off x="1198888" y="4716846"/>
                  <a:ext cx="988683" cy="3844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95D5CCD4-9723-4609-B02F-3DE441FC14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68" t="47551" r="61123" b="35791"/>
                <a:stretch/>
              </p:blipFill>
              <p:spPr bwMode="auto">
                <a:xfrm rot="5400000" flipV="1">
                  <a:off x="831980" y="4718923"/>
                  <a:ext cx="988685" cy="3803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B094EB1B-AF9C-4139-8E20-D7459D2193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67" t="47369" r="62836" b="35791"/>
                <a:stretch/>
              </p:blipFill>
              <p:spPr bwMode="auto">
                <a:xfrm rot="16200000" flipV="1">
                  <a:off x="1228056" y="3782271"/>
                  <a:ext cx="930339" cy="384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F93B3902-47EF-437D-A579-0A1E30073F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67" t="47368" r="62836" b="35791"/>
                <a:stretch/>
              </p:blipFill>
              <p:spPr bwMode="auto">
                <a:xfrm rot="16200000">
                  <a:off x="857557" y="3782272"/>
                  <a:ext cx="930341" cy="384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E755E-FA9C-4B0E-8D67-7762D7291A35}"/>
                </a:ext>
              </a:extLst>
            </p:cNvPr>
            <p:cNvSpPr txBox="1"/>
            <p:nvPr/>
          </p:nvSpPr>
          <p:spPr>
            <a:xfrm>
              <a:off x="6549865" y="6341828"/>
              <a:ext cx="1663784" cy="442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PN, 5894_88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B3BEC-2385-4F0A-BADF-0A1587E94604}"/>
              </a:ext>
            </a:extLst>
          </p:cNvPr>
          <p:cNvGrpSpPr/>
          <p:nvPr/>
        </p:nvGrpSpPr>
        <p:grpSpPr>
          <a:xfrm>
            <a:off x="7293439" y="1237176"/>
            <a:ext cx="2547183" cy="2673120"/>
            <a:chOff x="9616175" y="3108960"/>
            <a:chExt cx="2575823" cy="33839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64A77-FD43-43AF-867E-C44F40C85260}"/>
                </a:ext>
              </a:extLst>
            </p:cNvPr>
            <p:cNvGrpSpPr/>
            <p:nvPr/>
          </p:nvGrpSpPr>
          <p:grpSpPr>
            <a:xfrm>
              <a:off x="9624939" y="3206901"/>
              <a:ext cx="2432759" cy="3224878"/>
              <a:chOff x="9674815" y="33799"/>
              <a:chExt cx="2432759" cy="3224878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54DED97E-94A0-4F44-8283-477874BA38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3"/>
              <a:stretch/>
            </p:blipFill>
            <p:spPr bwMode="auto">
              <a:xfrm>
                <a:off x="11353800" y="33799"/>
                <a:ext cx="753774" cy="322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8FEBA5C-E12A-486B-A4F0-D0CD22D6BD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8929" y="185738"/>
                <a:ext cx="0" cy="146050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5F71DD-D4E8-4CDE-8682-41E10BEE2A05}"/>
                  </a:ext>
                </a:extLst>
              </p:cNvPr>
              <p:cNvSpPr txBox="1"/>
              <p:nvPr/>
            </p:nvSpPr>
            <p:spPr>
              <a:xfrm>
                <a:off x="10132345" y="50801"/>
                <a:ext cx="869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PE only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6150A88-D9AC-4A3D-8BFC-FF5AF10F3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8929" y="1646237"/>
                <a:ext cx="0" cy="147753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D4680-5D60-4F2D-B115-FC7FD7489FE2}"/>
                  </a:ext>
                </a:extLst>
              </p:cNvPr>
              <p:cNvSpPr txBox="1"/>
              <p:nvPr/>
            </p:nvSpPr>
            <p:spPr>
              <a:xfrm>
                <a:off x="9674815" y="2822450"/>
                <a:ext cx="138050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Solvent only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0B01497-A5DA-4A30-B988-CD7E9CB732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0841" y="1391325"/>
                    <a:ext cx="1086283" cy="4990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0B01497-A5DA-4A30-B988-CD7E9CB732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0841" y="1391325"/>
                    <a:ext cx="1086283" cy="4990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C7DADE-BF2C-427E-8997-D6D6ACF5FC2D}"/>
                </a:ext>
              </a:extLst>
            </p:cNvPr>
            <p:cNvSpPr/>
            <p:nvPr/>
          </p:nvSpPr>
          <p:spPr>
            <a:xfrm>
              <a:off x="9616175" y="3108960"/>
              <a:ext cx="2575823" cy="338391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28A874-2C28-4CEF-86CC-511B4FBE6D6F}"/>
              </a:ext>
            </a:extLst>
          </p:cNvPr>
          <p:cNvGrpSpPr/>
          <p:nvPr/>
        </p:nvGrpSpPr>
        <p:grpSpPr>
          <a:xfrm>
            <a:off x="3510580" y="1540270"/>
            <a:ext cx="1974655" cy="2226528"/>
            <a:chOff x="3076316" y="4381123"/>
            <a:chExt cx="1974655" cy="22265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1AEBD7-3BDF-49A3-9DFB-D48A4C22475F}"/>
                </a:ext>
              </a:extLst>
            </p:cNvPr>
            <p:cNvSpPr txBox="1"/>
            <p:nvPr/>
          </p:nvSpPr>
          <p:spPr>
            <a:xfrm>
              <a:off x="3487283" y="6238319"/>
              <a:ext cx="1437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Ves</a:t>
              </a:r>
              <a:r>
                <a:rPr lang="en-US" b="1" dirty="0"/>
                <a:t>, 6580_95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0111A7-792C-4699-8E1A-D5071003403C}"/>
                </a:ext>
              </a:extLst>
            </p:cNvPr>
            <p:cNvGrpSpPr/>
            <p:nvPr/>
          </p:nvGrpSpPr>
          <p:grpSpPr>
            <a:xfrm>
              <a:off x="3076316" y="4381123"/>
              <a:ext cx="1974655" cy="1879170"/>
              <a:chOff x="3004862" y="3698669"/>
              <a:chExt cx="1974655" cy="187917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ACDB5ED7-7B03-4DDB-B282-8F513A4D86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" t="54651" r="50913" b="922"/>
              <a:stretch/>
            </p:blipFill>
            <p:spPr bwMode="auto">
              <a:xfrm rot="16200000">
                <a:off x="3231733" y="4316223"/>
                <a:ext cx="1338350" cy="1184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>
                <a:extLst>
                  <a:ext uri="{FF2B5EF4-FFF2-40B4-BE49-F238E27FC236}">
                    <a16:creationId xmlns:a16="http://schemas.microsoft.com/office/drawing/2014/main" id="{A16272AF-598F-4679-AADF-95774ADF2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" t="45162" r="58847" b="923"/>
              <a:stretch/>
            </p:blipFill>
            <p:spPr bwMode="auto">
              <a:xfrm rot="5400000">
                <a:off x="3182435" y="4111795"/>
                <a:ext cx="1082814" cy="143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956A2F4-A6DF-43E6-9881-E730102B174D}"/>
                  </a:ext>
                </a:extLst>
              </p:cNvPr>
              <p:cNvGrpSpPr/>
              <p:nvPr/>
            </p:nvGrpSpPr>
            <p:grpSpPr>
              <a:xfrm>
                <a:off x="3297938" y="3698669"/>
                <a:ext cx="1681579" cy="1674771"/>
                <a:chOff x="2414335" y="3379618"/>
                <a:chExt cx="2173241" cy="2164443"/>
              </a:xfrm>
            </p:grpSpPr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6CEBF1C-3C64-48A8-B0ED-0EFAB54E65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68" t="45162" r="50913" b="14086"/>
                <a:stretch/>
              </p:blipFill>
              <p:spPr bwMode="auto">
                <a:xfrm>
                  <a:off x="3507971" y="3379618"/>
                  <a:ext cx="1079605" cy="10868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">
                  <a:extLst>
                    <a:ext uri="{FF2B5EF4-FFF2-40B4-BE49-F238E27FC236}">
                      <a16:creationId xmlns:a16="http://schemas.microsoft.com/office/drawing/2014/main" id="{A0AB9182-BB11-4E17-98F2-AE1338FC7C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81" t="45163" r="50913" b="14093"/>
                <a:stretch/>
              </p:blipFill>
              <p:spPr bwMode="auto">
                <a:xfrm flipH="1">
                  <a:off x="2414335" y="3379618"/>
                  <a:ext cx="1097500" cy="10866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4">
                  <a:extLst>
                    <a:ext uri="{FF2B5EF4-FFF2-40B4-BE49-F238E27FC236}">
                      <a16:creationId xmlns:a16="http://schemas.microsoft.com/office/drawing/2014/main" id="{7B4ADAB5-2789-45C5-A3FE-F44B104EC5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23" t="45162" r="51283" b="14025"/>
                <a:stretch/>
              </p:blipFill>
              <p:spPr bwMode="auto">
                <a:xfrm rot="10800000">
                  <a:off x="2418093" y="4455555"/>
                  <a:ext cx="1075788" cy="1088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4">
                  <a:extLst>
                    <a:ext uri="{FF2B5EF4-FFF2-40B4-BE49-F238E27FC236}">
                      <a16:creationId xmlns:a16="http://schemas.microsoft.com/office/drawing/2014/main" id="{6FA84E27-180F-4092-98CF-A7966F9616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57" t="45162" r="50913" b="14086"/>
                <a:stretch/>
              </p:blipFill>
              <p:spPr bwMode="auto">
                <a:xfrm rot="10800000" flipH="1">
                  <a:off x="3489328" y="4455555"/>
                  <a:ext cx="1098247" cy="1086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3D10EC-6D67-4F6A-88D7-00C58D32A3F6}"/>
              </a:ext>
            </a:extLst>
          </p:cNvPr>
          <p:cNvGrpSpPr/>
          <p:nvPr/>
        </p:nvGrpSpPr>
        <p:grpSpPr>
          <a:xfrm>
            <a:off x="1748962" y="1552309"/>
            <a:ext cx="1733312" cy="2219170"/>
            <a:chOff x="735193" y="3576481"/>
            <a:chExt cx="1733312" cy="221917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4349936-5EC0-4703-A25D-1D1B8FE1BF52}"/>
                </a:ext>
              </a:extLst>
            </p:cNvPr>
            <p:cNvGrpSpPr/>
            <p:nvPr/>
          </p:nvGrpSpPr>
          <p:grpSpPr>
            <a:xfrm>
              <a:off x="735193" y="3576481"/>
              <a:ext cx="1733312" cy="1866759"/>
              <a:chOff x="735193" y="3576481"/>
              <a:chExt cx="1733312" cy="1866759"/>
            </a:xfrm>
          </p:grpSpPr>
          <p:pic>
            <p:nvPicPr>
              <p:cNvPr id="65" name="Picture 6">
                <a:extLst>
                  <a:ext uri="{FF2B5EF4-FFF2-40B4-BE49-F238E27FC236}">
                    <a16:creationId xmlns:a16="http://schemas.microsoft.com/office/drawing/2014/main" id="{98107824-2DD1-4D14-9AB1-F440BEF1B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3" t="56896" r="61126" b="4706"/>
              <a:stretch/>
            </p:blipFill>
            <p:spPr bwMode="auto">
              <a:xfrm rot="16200000">
                <a:off x="923813" y="4419896"/>
                <a:ext cx="1022639" cy="1024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6">
                <a:extLst>
                  <a:ext uri="{FF2B5EF4-FFF2-40B4-BE49-F238E27FC236}">
                    <a16:creationId xmlns:a16="http://schemas.microsoft.com/office/drawing/2014/main" id="{AF7B2AEE-F2A7-4ACD-B8D4-7865F39A3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3" t="54359" r="61126" b="4706"/>
              <a:stretch/>
            </p:blipFill>
            <p:spPr bwMode="auto">
              <a:xfrm rot="5400000">
                <a:off x="769721" y="4133755"/>
                <a:ext cx="1022639" cy="1091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6">
                <a:extLst>
                  <a:ext uri="{FF2B5EF4-FFF2-40B4-BE49-F238E27FC236}">
                    <a16:creationId xmlns:a16="http://schemas.microsoft.com/office/drawing/2014/main" id="{F2438DF0-2066-4D06-AD4E-1DFB9F765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68" t="54081" r="61126" b="13796"/>
              <a:stretch/>
            </p:blipFill>
            <p:spPr bwMode="auto">
              <a:xfrm rot="10800000" flipH="1">
                <a:off x="1684995" y="4406439"/>
                <a:ext cx="783510" cy="856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9C0D70F-099E-4964-919B-AE37E07D0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71" t="53967" r="61126" b="14506"/>
              <a:stretch/>
            </p:blipFill>
            <p:spPr bwMode="auto">
              <a:xfrm>
                <a:off x="1691163" y="3576481"/>
                <a:ext cx="777342" cy="840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6">
                <a:extLst>
                  <a:ext uri="{FF2B5EF4-FFF2-40B4-BE49-F238E27FC236}">
                    <a16:creationId xmlns:a16="http://schemas.microsoft.com/office/drawing/2014/main" id="{0135AC78-CBEE-4DFC-A26F-39FDF45C8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68" t="53967" r="61126" b="14452"/>
              <a:stretch/>
            </p:blipFill>
            <p:spPr bwMode="auto">
              <a:xfrm flipH="1">
                <a:off x="926193" y="3582231"/>
                <a:ext cx="783510" cy="842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">
                <a:extLst>
                  <a:ext uri="{FF2B5EF4-FFF2-40B4-BE49-F238E27FC236}">
                    <a16:creationId xmlns:a16="http://schemas.microsoft.com/office/drawing/2014/main" id="{E98B0422-2744-4A11-9131-4239E75D9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72" t="53967" r="60923" b="13912"/>
              <a:stretch/>
            </p:blipFill>
            <p:spPr bwMode="auto">
              <a:xfrm rot="10800000">
                <a:off x="931128" y="4406440"/>
                <a:ext cx="783511" cy="85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A847E7-5763-44E6-863E-20D6F829F61A}"/>
                </a:ext>
              </a:extLst>
            </p:cNvPr>
            <p:cNvSpPr txBox="1"/>
            <p:nvPr/>
          </p:nvSpPr>
          <p:spPr>
            <a:xfrm>
              <a:off x="984797" y="5426319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Sph</a:t>
              </a:r>
              <a:r>
                <a:rPr lang="en-US" b="1" dirty="0"/>
                <a:t>, 6090_95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8A60A6A2-D746-4B3C-B1D9-7170EC42E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0" b="49736"/>
          <a:stretch/>
        </p:blipFill>
        <p:spPr bwMode="auto">
          <a:xfrm>
            <a:off x="1748962" y="4498325"/>
            <a:ext cx="1938228" cy="20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D9EA2AB-A11D-4929-9F40-FBA950B8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t="50886" r="63724" b="-435"/>
          <a:stretch/>
        </p:blipFill>
        <p:spPr bwMode="auto">
          <a:xfrm>
            <a:off x="5565697" y="4512058"/>
            <a:ext cx="1938228" cy="20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:a16="http://schemas.microsoft.com/office/drawing/2014/main" id="{E0951498-EFE2-46F7-8793-D9C74E25D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8" t="-48" r="7619" b="50499"/>
          <a:stretch/>
        </p:blipFill>
        <p:spPr bwMode="auto">
          <a:xfrm>
            <a:off x="3675596" y="4498325"/>
            <a:ext cx="1938228" cy="20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50C4E546-272D-4BCF-908D-2315C8E50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1" t="50163" r="7897" b="288"/>
          <a:stretch/>
        </p:blipFill>
        <p:spPr bwMode="auto">
          <a:xfrm>
            <a:off x="7426396" y="4496651"/>
            <a:ext cx="1956036" cy="20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Left Brace 69">
            <a:extLst>
              <a:ext uri="{FF2B5EF4-FFF2-40B4-BE49-F238E27FC236}">
                <a16:creationId xmlns:a16="http://schemas.microsoft.com/office/drawing/2014/main" id="{214A2225-772E-49EF-A1BC-96FE525D249C}"/>
              </a:ext>
            </a:extLst>
          </p:cNvPr>
          <p:cNvSpPr/>
          <p:nvPr/>
        </p:nvSpPr>
        <p:spPr>
          <a:xfrm rot="5400000">
            <a:off x="5451319" y="594654"/>
            <a:ext cx="398327" cy="7463898"/>
          </a:xfrm>
          <a:prstGeom prst="leftBrace">
            <a:avLst>
              <a:gd name="adj1" fmla="val 55095"/>
              <a:gd name="adj2" fmla="val 898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AFE458C-8FCC-4DA5-B619-36B2D307E7D3}"/>
              </a:ext>
            </a:extLst>
          </p:cNvPr>
          <p:cNvGrpSpPr/>
          <p:nvPr/>
        </p:nvGrpSpPr>
        <p:grpSpPr>
          <a:xfrm>
            <a:off x="9576263" y="4471789"/>
            <a:ext cx="1032922" cy="2067123"/>
            <a:chOff x="9848435" y="4289227"/>
            <a:chExt cx="1032922" cy="206712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E0CA2AB-178E-4901-87E8-FFEAA0387E22}"/>
                </a:ext>
              </a:extLst>
            </p:cNvPr>
            <p:cNvGrpSpPr/>
            <p:nvPr/>
          </p:nvGrpSpPr>
          <p:grpSpPr>
            <a:xfrm>
              <a:off x="9966692" y="4289227"/>
              <a:ext cx="914664" cy="2067123"/>
              <a:chOff x="10910563" y="4458642"/>
              <a:chExt cx="914664" cy="2067123"/>
            </a:xfrm>
          </p:grpSpPr>
          <p:pic>
            <p:nvPicPr>
              <p:cNvPr id="83" name="Picture 10">
                <a:extLst>
                  <a:ext uri="{FF2B5EF4-FFF2-40B4-BE49-F238E27FC236}">
                    <a16:creationId xmlns:a16="http://schemas.microsoft.com/office/drawing/2014/main" id="{5CA44D0C-1C02-4C46-A701-C91802C87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77" t="48398" r="-901" b="2053"/>
              <a:stretch/>
            </p:blipFill>
            <p:spPr bwMode="auto">
              <a:xfrm>
                <a:off x="11309066" y="4458642"/>
                <a:ext cx="516161" cy="2067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82A1CA-10FA-4DE5-B6FE-15B020791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32922" y="4748095"/>
                <a:ext cx="20417" cy="1488216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21B758B-0317-4389-8570-ABF8234555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0563" y="5280624"/>
                    <a:ext cx="3173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21B758B-0317-4389-8570-ABF823455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0563" y="5280624"/>
                    <a:ext cx="3173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076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D66982E-1636-4DE3-96A3-523988425758}"/>
                </a:ext>
              </a:extLst>
            </p:cNvPr>
            <p:cNvSpPr/>
            <p:nvPr/>
          </p:nvSpPr>
          <p:spPr>
            <a:xfrm>
              <a:off x="9848435" y="4444910"/>
              <a:ext cx="1032922" cy="175575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185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D735D-B258-4FE4-8D1F-2A3321C8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FD1B-876F-458F-9814-3AC66F30A2CC}"/>
              </a:ext>
            </a:extLst>
          </p:cNvPr>
          <p:cNvGrpSpPr/>
          <p:nvPr/>
        </p:nvGrpSpPr>
        <p:grpSpPr>
          <a:xfrm>
            <a:off x="29730" y="1985957"/>
            <a:ext cx="5977458" cy="3778497"/>
            <a:chOff x="0" y="2060329"/>
            <a:chExt cx="5977458" cy="3778497"/>
          </a:xfrm>
        </p:grpSpPr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64A316AD-9327-4333-B955-ED96F761F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60329"/>
              <a:ext cx="5977458" cy="377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46C743-07DE-46AC-9E7B-5B4A15BC7258}"/>
                </a:ext>
              </a:extLst>
            </p:cNvPr>
            <p:cNvGrpSpPr/>
            <p:nvPr/>
          </p:nvGrpSpPr>
          <p:grpSpPr>
            <a:xfrm>
              <a:off x="872751" y="3474125"/>
              <a:ext cx="1638012" cy="1945600"/>
              <a:chOff x="991501" y="3312440"/>
              <a:chExt cx="1638012" cy="19838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6D2F98F-5518-4F64-AAD0-EE3CE7CF74CA}"/>
                  </a:ext>
                </a:extLst>
              </p:cNvPr>
              <p:cNvSpPr/>
              <p:nvPr/>
            </p:nvSpPr>
            <p:spPr>
              <a:xfrm>
                <a:off x="991501" y="3744857"/>
                <a:ext cx="1237783" cy="1551383"/>
              </a:xfrm>
              <a:custGeom>
                <a:avLst/>
                <a:gdLst>
                  <a:gd name="connsiteX0" fmla="*/ 1155469 w 1155469"/>
                  <a:gd name="connsiteY0" fmla="*/ 0 h 1404851"/>
                  <a:gd name="connsiteX1" fmla="*/ 540328 w 1155469"/>
                  <a:gd name="connsiteY1" fmla="*/ 548640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3277 w 1155469"/>
                  <a:gd name="connsiteY1" fmla="*/ 569824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3277 w 1155469"/>
                  <a:gd name="connsiteY1" fmla="*/ 569824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9175 w 1155469"/>
                  <a:gd name="connsiteY1" fmla="*/ 515351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51836 w 1155469"/>
                  <a:gd name="connsiteY1" fmla="*/ 45291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51836 w 1155469"/>
                  <a:gd name="connsiteY1" fmla="*/ 45291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49324 w 1155469"/>
                  <a:gd name="connsiteY1" fmla="*/ 42657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69419 w 1155469"/>
                  <a:gd name="connsiteY1" fmla="*/ 434478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69419 w 1155469"/>
                  <a:gd name="connsiteY1" fmla="*/ 434478 h 1404851"/>
                  <a:gd name="connsiteX2" fmla="*/ 0 w 1155469"/>
                  <a:gd name="connsiteY2" fmla="*/ 1404851 h 1404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469" h="1404851">
                    <a:moveTo>
                      <a:pt x="1155469" y="0"/>
                    </a:moveTo>
                    <a:cubicBezTo>
                      <a:pt x="944187" y="157249"/>
                      <a:pt x="896837" y="208239"/>
                      <a:pt x="669419" y="434478"/>
                    </a:cubicBezTo>
                    <a:cubicBezTo>
                      <a:pt x="454235" y="647547"/>
                      <a:pt x="130909" y="1023035"/>
                      <a:pt x="0" y="1404851"/>
                    </a:cubicBez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BB5B475-F98E-482A-9FD3-C6C3CEF313A7}"/>
                  </a:ext>
                </a:extLst>
              </p:cNvPr>
              <p:cNvSpPr/>
              <p:nvPr/>
            </p:nvSpPr>
            <p:spPr>
              <a:xfrm>
                <a:off x="2229284" y="3312440"/>
                <a:ext cx="397156" cy="432418"/>
              </a:xfrm>
              <a:custGeom>
                <a:avLst/>
                <a:gdLst>
                  <a:gd name="connsiteX0" fmla="*/ 173831 w 173831"/>
                  <a:gd name="connsiteY0" fmla="*/ 0 h 316706"/>
                  <a:gd name="connsiteX1" fmla="*/ 54769 w 173831"/>
                  <a:gd name="connsiteY1" fmla="*/ 111919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69056 w 173831"/>
                  <a:gd name="connsiteY1" fmla="*/ 123825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52342 w 173831"/>
                  <a:gd name="connsiteY1" fmla="*/ 114578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59028 w 173831"/>
                  <a:gd name="connsiteY1" fmla="*/ 114578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40267 w 173831"/>
                  <a:gd name="connsiteY1" fmla="*/ 121554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45479 w 173831"/>
                  <a:gd name="connsiteY1" fmla="*/ 130274 h 316706"/>
                  <a:gd name="connsiteX2" fmla="*/ 0 w 173831"/>
                  <a:gd name="connsiteY2" fmla="*/ 316706 h 31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831" h="316706">
                    <a:moveTo>
                      <a:pt x="173831" y="0"/>
                    </a:moveTo>
                    <a:cubicBezTo>
                      <a:pt x="128786" y="29567"/>
                      <a:pt x="74451" y="77490"/>
                      <a:pt x="45479" y="130274"/>
                    </a:cubicBezTo>
                    <a:cubicBezTo>
                      <a:pt x="16507" y="183058"/>
                      <a:pt x="3969" y="274637"/>
                      <a:pt x="0" y="316706"/>
                    </a:cubicBezTo>
                  </a:path>
                </a:pathLst>
              </a:custGeom>
              <a:noFill/>
              <a:ln w="38100" cap="rnd">
                <a:solidFill>
                  <a:srgbClr val="FF1DE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07B808-CB0D-4EDE-97AE-F49879765BA9}"/>
                  </a:ext>
                </a:extLst>
              </p:cNvPr>
              <p:cNvSpPr/>
              <p:nvPr/>
            </p:nvSpPr>
            <p:spPr>
              <a:xfrm>
                <a:off x="1103409" y="3312440"/>
                <a:ext cx="1523031" cy="1674545"/>
              </a:xfrm>
              <a:custGeom>
                <a:avLst/>
                <a:gdLst>
                  <a:gd name="connsiteX0" fmla="*/ 1155469 w 1155469"/>
                  <a:gd name="connsiteY0" fmla="*/ 0 h 1404851"/>
                  <a:gd name="connsiteX1" fmla="*/ 540328 w 1155469"/>
                  <a:gd name="connsiteY1" fmla="*/ 548640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3277 w 1155469"/>
                  <a:gd name="connsiteY1" fmla="*/ 569824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3277 w 1155469"/>
                  <a:gd name="connsiteY1" fmla="*/ 569824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9175 w 1155469"/>
                  <a:gd name="connsiteY1" fmla="*/ 515351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3920 w 1155469"/>
                  <a:gd name="connsiteY1" fmla="*/ 521403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51836 w 1155469"/>
                  <a:gd name="connsiteY1" fmla="*/ 45291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51836 w 1155469"/>
                  <a:gd name="connsiteY1" fmla="*/ 45291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49324 w 1155469"/>
                  <a:gd name="connsiteY1" fmla="*/ 426577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69419 w 1155469"/>
                  <a:gd name="connsiteY1" fmla="*/ 434478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69419 w 1155469"/>
                  <a:gd name="connsiteY1" fmla="*/ 434478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5592 w 1155469"/>
                  <a:gd name="connsiteY1" fmla="*/ 375081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5592 w 1155469"/>
                  <a:gd name="connsiteY1" fmla="*/ 375081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65592 w 1155469"/>
                  <a:gd name="connsiteY1" fmla="*/ 375081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546715 w 1155469"/>
                  <a:gd name="connsiteY1" fmla="*/ 367335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01483 w 1155469"/>
                  <a:gd name="connsiteY1" fmla="*/ 414440 h 1404851"/>
                  <a:gd name="connsiteX2" fmla="*/ 0 w 1155469"/>
                  <a:gd name="connsiteY2" fmla="*/ 1404851 h 1404851"/>
                  <a:gd name="connsiteX0" fmla="*/ 1155469 w 1155469"/>
                  <a:gd name="connsiteY0" fmla="*/ 0 h 1404851"/>
                  <a:gd name="connsiteX1" fmla="*/ 601483 w 1155469"/>
                  <a:gd name="connsiteY1" fmla="*/ 414440 h 1404851"/>
                  <a:gd name="connsiteX2" fmla="*/ 0 w 1155469"/>
                  <a:gd name="connsiteY2" fmla="*/ 1404851 h 1404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469" h="1404851">
                    <a:moveTo>
                      <a:pt x="1155469" y="0"/>
                    </a:moveTo>
                    <a:cubicBezTo>
                      <a:pt x="920590" y="109398"/>
                      <a:pt x="828901" y="188201"/>
                      <a:pt x="601483" y="414440"/>
                    </a:cubicBezTo>
                    <a:cubicBezTo>
                      <a:pt x="386299" y="627509"/>
                      <a:pt x="130909" y="1023035"/>
                      <a:pt x="0" y="1404851"/>
                    </a:cubicBezTo>
                  </a:path>
                </a:pathLst>
              </a:custGeom>
              <a:noFill/>
              <a:ln w="38100" cap="rnd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EC05F57-CA69-4A91-9537-7D19C815369D}"/>
                  </a:ext>
                </a:extLst>
              </p:cNvPr>
              <p:cNvSpPr/>
              <p:nvPr/>
            </p:nvSpPr>
            <p:spPr>
              <a:xfrm rot="10504283">
                <a:off x="2230884" y="3328826"/>
                <a:ext cx="398629" cy="398902"/>
              </a:xfrm>
              <a:custGeom>
                <a:avLst/>
                <a:gdLst>
                  <a:gd name="connsiteX0" fmla="*/ 173831 w 173831"/>
                  <a:gd name="connsiteY0" fmla="*/ 0 h 316706"/>
                  <a:gd name="connsiteX1" fmla="*/ 54769 w 173831"/>
                  <a:gd name="connsiteY1" fmla="*/ 111919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69056 w 173831"/>
                  <a:gd name="connsiteY1" fmla="*/ 123825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52342 w 173831"/>
                  <a:gd name="connsiteY1" fmla="*/ 114578 h 316706"/>
                  <a:gd name="connsiteX2" fmla="*/ 0 w 173831"/>
                  <a:gd name="connsiteY2" fmla="*/ 316706 h 316706"/>
                  <a:gd name="connsiteX0" fmla="*/ 173831 w 173831"/>
                  <a:gd name="connsiteY0" fmla="*/ 0 h 316706"/>
                  <a:gd name="connsiteX1" fmla="*/ 59028 w 173831"/>
                  <a:gd name="connsiteY1" fmla="*/ 114578 h 316706"/>
                  <a:gd name="connsiteX2" fmla="*/ 0 w 173831"/>
                  <a:gd name="connsiteY2" fmla="*/ 316706 h 31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831" h="316706">
                    <a:moveTo>
                      <a:pt x="173831" y="0"/>
                    </a:moveTo>
                    <a:cubicBezTo>
                      <a:pt x="128786" y="29567"/>
                      <a:pt x="88000" y="61794"/>
                      <a:pt x="59028" y="114578"/>
                    </a:cubicBezTo>
                    <a:cubicBezTo>
                      <a:pt x="30056" y="167362"/>
                      <a:pt x="3969" y="274637"/>
                      <a:pt x="0" y="316706"/>
                    </a:cubicBezTo>
                  </a:path>
                </a:pathLst>
              </a:custGeom>
              <a:noFill/>
              <a:ln w="38100" cap="rnd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2057BE1-2A6C-4EDE-8AC8-C4F4EF5C5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90" y="2447925"/>
              <a:ext cx="2016685" cy="1026035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itle 59">
            <a:extLst>
              <a:ext uri="{FF2B5EF4-FFF2-40B4-BE49-F238E27FC236}">
                <a16:creationId xmlns:a16="http://schemas.microsoft.com/office/drawing/2014/main" id="{47FDEA0E-FF74-4370-9BDF-524A3914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Validation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88D3E80-748E-4CD8-B01E-3563B6ED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57" y="1911586"/>
            <a:ext cx="6202035" cy="392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7BF22D6-BF36-44A4-8F7F-600F29B33B23}"/>
              </a:ext>
            </a:extLst>
          </p:cNvPr>
          <p:cNvGrpSpPr/>
          <p:nvPr/>
        </p:nvGrpSpPr>
        <p:grpSpPr>
          <a:xfrm>
            <a:off x="7182815" y="3173598"/>
            <a:ext cx="1557945" cy="2181798"/>
            <a:chOff x="991501" y="3308024"/>
            <a:chExt cx="1638012" cy="198821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1DB407-3266-4932-AE54-FABF181433F2}"/>
                </a:ext>
              </a:extLst>
            </p:cNvPr>
            <p:cNvSpPr/>
            <p:nvPr/>
          </p:nvSpPr>
          <p:spPr>
            <a:xfrm>
              <a:off x="991501" y="3744857"/>
              <a:ext cx="1237783" cy="1551383"/>
            </a:xfrm>
            <a:custGeom>
              <a:avLst/>
              <a:gdLst>
                <a:gd name="connsiteX0" fmla="*/ 1155469 w 1155469"/>
                <a:gd name="connsiteY0" fmla="*/ 0 h 1404851"/>
                <a:gd name="connsiteX1" fmla="*/ 540328 w 1155469"/>
                <a:gd name="connsiteY1" fmla="*/ 548640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9175 w 1155469"/>
                <a:gd name="connsiteY1" fmla="*/ 51535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49324 w 1155469"/>
                <a:gd name="connsiteY1" fmla="*/ 42657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469" h="1404851">
                  <a:moveTo>
                    <a:pt x="1155469" y="0"/>
                  </a:moveTo>
                  <a:cubicBezTo>
                    <a:pt x="944187" y="157249"/>
                    <a:pt x="896837" y="208239"/>
                    <a:pt x="669419" y="434478"/>
                  </a:cubicBezTo>
                  <a:cubicBezTo>
                    <a:pt x="454235" y="647547"/>
                    <a:pt x="130909" y="1023035"/>
                    <a:pt x="0" y="1404851"/>
                  </a:cubicBezTo>
                </a:path>
              </a:pathLst>
            </a:custGeom>
            <a:noFill/>
            <a:ln w="38100" cap="rnd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F9A68E-1754-4B00-BB05-E891727C9B4C}"/>
                </a:ext>
              </a:extLst>
            </p:cNvPr>
            <p:cNvSpPr/>
            <p:nvPr/>
          </p:nvSpPr>
          <p:spPr>
            <a:xfrm>
              <a:off x="2229284" y="3312440"/>
              <a:ext cx="397156" cy="432418"/>
            </a:xfrm>
            <a:custGeom>
              <a:avLst/>
              <a:gdLst>
                <a:gd name="connsiteX0" fmla="*/ 173831 w 173831"/>
                <a:gd name="connsiteY0" fmla="*/ 0 h 316706"/>
                <a:gd name="connsiteX1" fmla="*/ 54769 w 173831"/>
                <a:gd name="connsiteY1" fmla="*/ 111919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69056 w 173831"/>
                <a:gd name="connsiteY1" fmla="*/ 123825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2342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9028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40267 w 173831"/>
                <a:gd name="connsiteY1" fmla="*/ 121554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45479 w 173831"/>
                <a:gd name="connsiteY1" fmla="*/ 130274 h 316706"/>
                <a:gd name="connsiteX2" fmla="*/ 0 w 173831"/>
                <a:gd name="connsiteY2" fmla="*/ 316706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316706">
                  <a:moveTo>
                    <a:pt x="173831" y="0"/>
                  </a:moveTo>
                  <a:cubicBezTo>
                    <a:pt x="128786" y="29567"/>
                    <a:pt x="74451" y="77490"/>
                    <a:pt x="45479" y="130274"/>
                  </a:cubicBezTo>
                  <a:cubicBezTo>
                    <a:pt x="16507" y="183058"/>
                    <a:pt x="3969" y="274637"/>
                    <a:pt x="0" y="316706"/>
                  </a:cubicBezTo>
                </a:path>
              </a:pathLst>
            </a:custGeom>
            <a:noFill/>
            <a:ln w="38100" cap="rnd">
              <a:solidFill>
                <a:srgbClr val="FF1DE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092A41-BA7F-4DD2-8F96-A47A2DD46D36}"/>
                </a:ext>
              </a:extLst>
            </p:cNvPr>
            <p:cNvSpPr/>
            <p:nvPr/>
          </p:nvSpPr>
          <p:spPr>
            <a:xfrm>
              <a:off x="1086542" y="3308024"/>
              <a:ext cx="1509679" cy="1702675"/>
            </a:xfrm>
            <a:custGeom>
              <a:avLst/>
              <a:gdLst>
                <a:gd name="connsiteX0" fmla="*/ 1155469 w 1155469"/>
                <a:gd name="connsiteY0" fmla="*/ 0 h 1404851"/>
                <a:gd name="connsiteX1" fmla="*/ 540328 w 1155469"/>
                <a:gd name="connsiteY1" fmla="*/ 548640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9175 w 1155469"/>
                <a:gd name="connsiteY1" fmla="*/ 51535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49324 w 1155469"/>
                <a:gd name="connsiteY1" fmla="*/ 42657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6715 w 1155469"/>
                <a:gd name="connsiteY1" fmla="*/ 367335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35209 w 1135209"/>
                <a:gd name="connsiteY0" fmla="*/ 0 h 1402424"/>
                <a:gd name="connsiteX1" fmla="*/ 617627 w 1135209"/>
                <a:gd name="connsiteY1" fmla="*/ 403745 h 1402424"/>
                <a:gd name="connsiteX2" fmla="*/ 0 w 113520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339" h="1402424">
                  <a:moveTo>
                    <a:pt x="1145339" y="0"/>
                  </a:moveTo>
                  <a:cubicBezTo>
                    <a:pt x="907928" y="137409"/>
                    <a:pt x="845045" y="177506"/>
                    <a:pt x="617627" y="403745"/>
                  </a:cubicBezTo>
                  <a:cubicBezTo>
                    <a:pt x="402443" y="616814"/>
                    <a:pt x="130909" y="1020608"/>
                    <a:pt x="0" y="1402424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428DBE-C794-4275-9C14-6562BEF171B4}"/>
                </a:ext>
              </a:extLst>
            </p:cNvPr>
            <p:cNvSpPr/>
            <p:nvPr/>
          </p:nvSpPr>
          <p:spPr>
            <a:xfrm rot="10504283">
              <a:off x="2230884" y="3328826"/>
              <a:ext cx="398629" cy="398902"/>
            </a:xfrm>
            <a:custGeom>
              <a:avLst/>
              <a:gdLst>
                <a:gd name="connsiteX0" fmla="*/ 173831 w 173831"/>
                <a:gd name="connsiteY0" fmla="*/ 0 h 316706"/>
                <a:gd name="connsiteX1" fmla="*/ 54769 w 173831"/>
                <a:gd name="connsiteY1" fmla="*/ 111919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69056 w 173831"/>
                <a:gd name="connsiteY1" fmla="*/ 123825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2342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9028 w 173831"/>
                <a:gd name="connsiteY1" fmla="*/ 114578 h 316706"/>
                <a:gd name="connsiteX2" fmla="*/ 0 w 173831"/>
                <a:gd name="connsiteY2" fmla="*/ 316706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316706">
                  <a:moveTo>
                    <a:pt x="173831" y="0"/>
                  </a:moveTo>
                  <a:cubicBezTo>
                    <a:pt x="128786" y="29567"/>
                    <a:pt x="88000" y="61794"/>
                    <a:pt x="59028" y="114578"/>
                  </a:cubicBezTo>
                  <a:cubicBezTo>
                    <a:pt x="30056" y="167362"/>
                    <a:pt x="3969" y="274637"/>
                    <a:pt x="0" y="316706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8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A107-EAD0-43AB-8EA5-EDB5D035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B5E1-7B37-4BAE-82F3-FE9E11F9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46723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 Triblock phase diagram (only PN left) &amp; check </a:t>
            </a:r>
            <a:r>
              <a:rPr lang="en-US" dirty="0" err="1"/>
              <a:t>Ves</a:t>
            </a:r>
            <a:r>
              <a:rPr lang="en-US" dirty="0"/>
              <a:t> homopolymer region</a:t>
            </a:r>
          </a:p>
          <a:p>
            <a:r>
              <a:rPr lang="en-US" dirty="0"/>
              <a:t>Preliminary exploration of phase space for triblock</a:t>
            </a:r>
          </a:p>
          <a:p>
            <a:pPr lvl="1"/>
            <a:r>
              <a:rPr lang="en-US" dirty="0"/>
              <a:t>Chain average charge </a:t>
            </a:r>
          </a:p>
          <a:p>
            <a:pPr lvl="1"/>
            <a:r>
              <a:rPr lang="en-US" dirty="0"/>
              <a:t>Negatively and Positively charged blocks (unlikely to give interesting results)</a:t>
            </a:r>
          </a:p>
          <a:p>
            <a:pPr lvl="1"/>
            <a:r>
              <a:rPr lang="en-US" dirty="0"/>
              <a:t>5-block: more interesting charge dist. (gradual increase, oscillating)</a:t>
            </a:r>
          </a:p>
          <a:p>
            <a:pPr lvl="1"/>
            <a:endParaRPr lang="en-US" dirty="0"/>
          </a:p>
          <a:p>
            <a:r>
              <a:rPr lang="en-US" dirty="0"/>
              <a:t>Subsequent subprojects</a:t>
            </a:r>
          </a:p>
          <a:p>
            <a:pPr lvl="1"/>
            <a:r>
              <a:rPr lang="en-US" dirty="0"/>
              <a:t>Star co-polymer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Backbone branched co-polymer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All future results similar procedure: change q(</a:t>
            </a:r>
            <a:r>
              <a:rPr lang="en-US" dirty="0" err="1"/>
              <a:t>r,s</a:t>
            </a:r>
            <a:r>
              <a:rPr lang="en-US" dirty="0"/>
              <a:t>) and corresponding fields</a:t>
            </a:r>
          </a:p>
          <a:p>
            <a:pPr lvl="2"/>
            <a:r>
              <a:rPr lang="en-US" dirty="0"/>
              <a:t>All optimizations and bulk processing subroutines carry over</a:t>
            </a:r>
          </a:p>
          <a:p>
            <a:endParaRPr lang="en-US" dirty="0"/>
          </a:p>
          <a:p>
            <a:r>
              <a:rPr lang="en-US" dirty="0"/>
              <a:t>Full project completion goal: End of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4469F-EF4D-4B45-9DE0-21BE2E76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8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7B43-E179-4BA2-BF81-6AA5439B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452" y="1868444"/>
            <a:ext cx="4887097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A4C01-A52C-43D8-8420-3CD19FFD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54DC7-C47B-4161-9396-884D976573D1}"/>
              </a:ext>
            </a:extLst>
          </p:cNvPr>
          <p:cNvSpPr txBox="1">
            <a:spLocks/>
          </p:cNvSpPr>
          <p:nvPr/>
        </p:nvSpPr>
        <p:spPr>
          <a:xfrm>
            <a:off x="2586693" y="3300155"/>
            <a:ext cx="7018614" cy="114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/>
              <a:t>Note: Please check your sections on the website (project, personal bio, publications, etc.) and let me know if you there are any changes that need to be done</a:t>
            </a:r>
          </a:p>
        </p:txBody>
      </p:sp>
    </p:spTree>
    <p:extLst>
      <p:ext uri="{BB962C8B-B14F-4D97-AF65-F5344CB8AC3E}">
        <p14:creationId xmlns:p14="http://schemas.microsoft.com/office/powerpoint/2010/main" val="185099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2799-3FAD-4255-9BD7-05BF4565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Previous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758F9-87D3-4A0D-99CE-9A95CDBD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0A14825-EE9E-4614-A7D6-3D6893B9D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366"/>
          <a:stretch/>
        </p:blipFill>
        <p:spPr>
          <a:xfrm>
            <a:off x="339436" y="2553802"/>
            <a:ext cx="5372850" cy="399939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1F2864B-D10E-4795-9C35-D443F94DD640}"/>
              </a:ext>
            </a:extLst>
          </p:cNvPr>
          <p:cNvGrpSpPr/>
          <p:nvPr/>
        </p:nvGrpSpPr>
        <p:grpSpPr>
          <a:xfrm>
            <a:off x="1372899" y="2871874"/>
            <a:ext cx="4033837" cy="2967038"/>
            <a:chOff x="1372899" y="2224174"/>
            <a:chExt cx="4033837" cy="29670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1B6CCCF-01F1-4F3E-9763-579FE5F0D1A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161" y="3824914"/>
              <a:ext cx="24765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EA5969-1455-4346-BF28-EF30811FD841}"/>
                </a:ext>
              </a:extLst>
            </p:cNvPr>
            <p:cNvCxnSpPr/>
            <p:nvPr/>
          </p:nvCxnSpPr>
          <p:spPr>
            <a:xfrm>
              <a:off x="1372899" y="2224174"/>
              <a:ext cx="0" cy="2967038"/>
            </a:xfrm>
            <a:prstGeom prst="line">
              <a:avLst/>
            </a:prstGeom>
            <a:ln w="57150">
              <a:solidFill>
                <a:srgbClr val="FF1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341728-A412-49F0-B4D5-E1753CA148D6}"/>
                </a:ext>
              </a:extLst>
            </p:cNvPr>
            <p:cNvCxnSpPr>
              <a:cxnSpLocks/>
            </p:cNvCxnSpPr>
            <p:nvPr/>
          </p:nvCxnSpPr>
          <p:spPr>
            <a:xfrm>
              <a:off x="1372899" y="5191212"/>
              <a:ext cx="4033837" cy="0"/>
            </a:xfrm>
            <a:prstGeom prst="line">
              <a:avLst/>
            </a:prstGeom>
            <a:ln w="57150">
              <a:solidFill>
                <a:srgbClr val="FF1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46562F-ABF6-4C8C-9D3B-3606FE180931}"/>
                </a:ext>
              </a:extLst>
            </p:cNvPr>
            <p:cNvCxnSpPr>
              <a:cxnSpLocks/>
            </p:cNvCxnSpPr>
            <p:nvPr/>
          </p:nvCxnSpPr>
          <p:spPr>
            <a:xfrm>
              <a:off x="2958811" y="3824914"/>
              <a:ext cx="0" cy="136629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E3439FC-34F0-403F-BE2E-0C1AF55D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711161" y="3824914"/>
              <a:ext cx="0" cy="136629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763F128-08F8-4A2D-915B-E633498F5ED2}"/>
              </a:ext>
            </a:extLst>
          </p:cNvPr>
          <p:cNvSpPr txBox="1"/>
          <p:nvPr/>
        </p:nvSpPr>
        <p:spPr>
          <a:xfrm>
            <a:off x="7473494" y="6352143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Duan, Li, Wang. 2021. </a:t>
            </a:r>
            <a:r>
              <a:rPr lang="en-US" i="1" dirty="0"/>
              <a:t>In progress.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9692F-36DA-4F67-8FAC-06FEEE67E569}"/>
              </a:ext>
            </a:extLst>
          </p:cNvPr>
          <p:cNvSpPr txBox="1"/>
          <p:nvPr/>
        </p:nvSpPr>
        <p:spPr>
          <a:xfrm>
            <a:off x="838200" y="1521333"/>
            <a:ext cx="81148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make phase diagram consistent with prev. results</a:t>
            </a:r>
            <a:r>
              <a:rPr lang="en-US" sz="24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del_123 instead of </a:t>
            </a:r>
            <a:r>
              <a:rPr lang="en-US" sz="2400" dirty="0" err="1"/>
              <a:t>del_any</a:t>
            </a:r>
            <a:r>
              <a:rPr lang="en-US" sz="2400" dirty="0"/>
              <a:t> &gt; 2.0e-03</a:t>
            </a:r>
            <a:endParaRPr lang="en-US" sz="28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CA1B9-20F4-4C7B-8D09-BFA501EF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69" y="2563327"/>
            <a:ext cx="5998474" cy="379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B57504-B10C-46C2-A06B-2DF86BFA317B}"/>
              </a:ext>
            </a:extLst>
          </p:cNvPr>
          <p:cNvCxnSpPr>
            <a:cxnSpLocks/>
          </p:cNvCxnSpPr>
          <p:nvPr/>
        </p:nvCxnSpPr>
        <p:spPr>
          <a:xfrm>
            <a:off x="7257500" y="3288179"/>
            <a:ext cx="2476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7B4123-04D3-4D1A-993E-5B8C8C28969E}"/>
              </a:ext>
            </a:extLst>
          </p:cNvPr>
          <p:cNvCxnSpPr>
            <a:cxnSpLocks/>
          </p:cNvCxnSpPr>
          <p:nvPr/>
        </p:nvCxnSpPr>
        <p:spPr>
          <a:xfrm>
            <a:off x="7257500" y="3151345"/>
            <a:ext cx="0" cy="399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251DA17-6953-41F9-9CF0-A47A70958634}"/>
              </a:ext>
            </a:extLst>
          </p:cNvPr>
          <p:cNvSpPr/>
          <p:nvPr/>
        </p:nvSpPr>
        <p:spPr>
          <a:xfrm>
            <a:off x="6985469" y="3022235"/>
            <a:ext cx="686263" cy="67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4610205-22FC-48A1-BB78-E08B6FA9D052}"/>
              </a:ext>
            </a:extLst>
          </p:cNvPr>
          <p:cNvGrpSpPr/>
          <p:nvPr/>
        </p:nvGrpSpPr>
        <p:grpSpPr>
          <a:xfrm>
            <a:off x="7050547" y="3783332"/>
            <a:ext cx="1492867" cy="2115818"/>
            <a:chOff x="991501" y="3312440"/>
            <a:chExt cx="1638012" cy="19838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7356A3A-0A5D-4509-9D23-77AD5C84A38F}"/>
                </a:ext>
              </a:extLst>
            </p:cNvPr>
            <p:cNvSpPr/>
            <p:nvPr/>
          </p:nvSpPr>
          <p:spPr>
            <a:xfrm>
              <a:off x="991501" y="3744857"/>
              <a:ext cx="1237783" cy="1551383"/>
            </a:xfrm>
            <a:custGeom>
              <a:avLst/>
              <a:gdLst>
                <a:gd name="connsiteX0" fmla="*/ 1155469 w 1155469"/>
                <a:gd name="connsiteY0" fmla="*/ 0 h 1404851"/>
                <a:gd name="connsiteX1" fmla="*/ 540328 w 1155469"/>
                <a:gd name="connsiteY1" fmla="*/ 548640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9175 w 1155469"/>
                <a:gd name="connsiteY1" fmla="*/ 51535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49324 w 1155469"/>
                <a:gd name="connsiteY1" fmla="*/ 42657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469" h="1404851">
                  <a:moveTo>
                    <a:pt x="1155469" y="0"/>
                  </a:moveTo>
                  <a:cubicBezTo>
                    <a:pt x="944187" y="157249"/>
                    <a:pt x="896837" y="208239"/>
                    <a:pt x="669419" y="434478"/>
                  </a:cubicBezTo>
                  <a:cubicBezTo>
                    <a:pt x="454235" y="647547"/>
                    <a:pt x="130909" y="1023035"/>
                    <a:pt x="0" y="140485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FE68934-46E3-4549-911A-4A9CAF7A33A8}"/>
                </a:ext>
              </a:extLst>
            </p:cNvPr>
            <p:cNvSpPr/>
            <p:nvPr/>
          </p:nvSpPr>
          <p:spPr>
            <a:xfrm>
              <a:off x="2229284" y="3312440"/>
              <a:ext cx="397156" cy="432418"/>
            </a:xfrm>
            <a:custGeom>
              <a:avLst/>
              <a:gdLst>
                <a:gd name="connsiteX0" fmla="*/ 173831 w 173831"/>
                <a:gd name="connsiteY0" fmla="*/ 0 h 316706"/>
                <a:gd name="connsiteX1" fmla="*/ 54769 w 173831"/>
                <a:gd name="connsiteY1" fmla="*/ 111919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69056 w 173831"/>
                <a:gd name="connsiteY1" fmla="*/ 123825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2342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9028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40267 w 173831"/>
                <a:gd name="connsiteY1" fmla="*/ 121554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45479 w 173831"/>
                <a:gd name="connsiteY1" fmla="*/ 130274 h 316706"/>
                <a:gd name="connsiteX2" fmla="*/ 0 w 173831"/>
                <a:gd name="connsiteY2" fmla="*/ 316706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316706">
                  <a:moveTo>
                    <a:pt x="173831" y="0"/>
                  </a:moveTo>
                  <a:cubicBezTo>
                    <a:pt x="128786" y="29567"/>
                    <a:pt x="74451" y="77490"/>
                    <a:pt x="45479" y="130274"/>
                  </a:cubicBezTo>
                  <a:cubicBezTo>
                    <a:pt x="16507" y="183058"/>
                    <a:pt x="3969" y="274637"/>
                    <a:pt x="0" y="316706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BAE1DEE-8581-4A97-8545-197E4A348F0B}"/>
                </a:ext>
              </a:extLst>
            </p:cNvPr>
            <p:cNvSpPr/>
            <p:nvPr/>
          </p:nvSpPr>
          <p:spPr>
            <a:xfrm>
              <a:off x="1103408" y="3315333"/>
              <a:ext cx="1509679" cy="1671651"/>
            </a:xfrm>
            <a:custGeom>
              <a:avLst/>
              <a:gdLst>
                <a:gd name="connsiteX0" fmla="*/ 1155469 w 1155469"/>
                <a:gd name="connsiteY0" fmla="*/ 0 h 1404851"/>
                <a:gd name="connsiteX1" fmla="*/ 540328 w 1155469"/>
                <a:gd name="connsiteY1" fmla="*/ 548640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3277 w 1155469"/>
                <a:gd name="connsiteY1" fmla="*/ 569824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9175 w 1155469"/>
                <a:gd name="connsiteY1" fmla="*/ 51535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3920 w 1155469"/>
                <a:gd name="connsiteY1" fmla="*/ 521403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51836 w 1155469"/>
                <a:gd name="connsiteY1" fmla="*/ 45291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49324 w 1155469"/>
                <a:gd name="connsiteY1" fmla="*/ 426577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69419 w 1155469"/>
                <a:gd name="connsiteY1" fmla="*/ 434478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65592 w 1155469"/>
                <a:gd name="connsiteY1" fmla="*/ 375081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546715 w 1155469"/>
                <a:gd name="connsiteY1" fmla="*/ 367335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55469 w 1155469"/>
                <a:gd name="connsiteY0" fmla="*/ 0 h 1404851"/>
                <a:gd name="connsiteX1" fmla="*/ 617627 w 1155469"/>
                <a:gd name="connsiteY1" fmla="*/ 406172 h 1404851"/>
                <a:gd name="connsiteX2" fmla="*/ 0 w 1155469"/>
                <a:gd name="connsiteY2" fmla="*/ 1404851 h 1404851"/>
                <a:gd name="connsiteX0" fmla="*/ 1135209 w 1135209"/>
                <a:gd name="connsiteY0" fmla="*/ 0 h 1402424"/>
                <a:gd name="connsiteX1" fmla="*/ 617627 w 1135209"/>
                <a:gd name="connsiteY1" fmla="*/ 403745 h 1402424"/>
                <a:gd name="connsiteX2" fmla="*/ 0 w 113520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  <a:gd name="connsiteX0" fmla="*/ 1145339 w 1145339"/>
                <a:gd name="connsiteY0" fmla="*/ 0 h 1402424"/>
                <a:gd name="connsiteX1" fmla="*/ 617627 w 1145339"/>
                <a:gd name="connsiteY1" fmla="*/ 403745 h 1402424"/>
                <a:gd name="connsiteX2" fmla="*/ 0 w 1145339"/>
                <a:gd name="connsiteY2" fmla="*/ 1402424 h 140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339" h="1402424">
                  <a:moveTo>
                    <a:pt x="1145339" y="0"/>
                  </a:moveTo>
                  <a:cubicBezTo>
                    <a:pt x="907928" y="137409"/>
                    <a:pt x="845045" y="177506"/>
                    <a:pt x="617627" y="403745"/>
                  </a:cubicBezTo>
                  <a:cubicBezTo>
                    <a:pt x="402443" y="616814"/>
                    <a:pt x="130909" y="1020608"/>
                    <a:pt x="0" y="1402424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B4569D-EEE7-4F90-B963-3ACD7D9B340D}"/>
                </a:ext>
              </a:extLst>
            </p:cNvPr>
            <p:cNvSpPr/>
            <p:nvPr/>
          </p:nvSpPr>
          <p:spPr>
            <a:xfrm rot="10504283">
              <a:off x="2230884" y="3328826"/>
              <a:ext cx="398629" cy="398902"/>
            </a:xfrm>
            <a:custGeom>
              <a:avLst/>
              <a:gdLst>
                <a:gd name="connsiteX0" fmla="*/ 173831 w 173831"/>
                <a:gd name="connsiteY0" fmla="*/ 0 h 316706"/>
                <a:gd name="connsiteX1" fmla="*/ 54769 w 173831"/>
                <a:gd name="connsiteY1" fmla="*/ 111919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69056 w 173831"/>
                <a:gd name="connsiteY1" fmla="*/ 123825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2342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9028 w 173831"/>
                <a:gd name="connsiteY1" fmla="*/ 114578 h 316706"/>
                <a:gd name="connsiteX2" fmla="*/ 0 w 173831"/>
                <a:gd name="connsiteY2" fmla="*/ 316706 h 316706"/>
                <a:gd name="connsiteX0" fmla="*/ 173831 w 173831"/>
                <a:gd name="connsiteY0" fmla="*/ 0 h 316706"/>
                <a:gd name="connsiteX1" fmla="*/ 50808 w 173831"/>
                <a:gd name="connsiteY1" fmla="*/ 125339 h 316706"/>
                <a:gd name="connsiteX2" fmla="*/ 0 w 173831"/>
                <a:gd name="connsiteY2" fmla="*/ 316706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316706">
                  <a:moveTo>
                    <a:pt x="173831" y="0"/>
                  </a:moveTo>
                  <a:cubicBezTo>
                    <a:pt x="128786" y="29567"/>
                    <a:pt x="79780" y="72555"/>
                    <a:pt x="50808" y="125339"/>
                  </a:cubicBezTo>
                  <a:cubicBezTo>
                    <a:pt x="21836" y="178123"/>
                    <a:pt x="3969" y="274637"/>
                    <a:pt x="0" y="316706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674074-8DEF-4285-876D-98119973FAD7}"/>
              </a:ext>
            </a:extLst>
          </p:cNvPr>
          <p:cNvCxnSpPr>
            <a:cxnSpLocks/>
          </p:cNvCxnSpPr>
          <p:nvPr/>
        </p:nvCxnSpPr>
        <p:spPr>
          <a:xfrm>
            <a:off x="7267081" y="3482397"/>
            <a:ext cx="11472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0E50A67-9F4F-4E44-A51D-0405D612FC12}"/>
              </a:ext>
            </a:extLst>
          </p:cNvPr>
          <p:cNvSpPr/>
          <p:nvPr/>
        </p:nvSpPr>
        <p:spPr>
          <a:xfrm>
            <a:off x="7060479" y="4244014"/>
            <a:ext cx="1118170" cy="1655136"/>
          </a:xfrm>
          <a:custGeom>
            <a:avLst/>
            <a:gdLst>
              <a:gd name="connsiteX0" fmla="*/ 1155469 w 1155469"/>
              <a:gd name="connsiteY0" fmla="*/ 0 h 1404851"/>
              <a:gd name="connsiteX1" fmla="*/ 540328 w 1155469"/>
              <a:gd name="connsiteY1" fmla="*/ 548640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3277 w 1155469"/>
              <a:gd name="connsiteY1" fmla="*/ 569824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3277 w 1155469"/>
              <a:gd name="connsiteY1" fmla="*/ 569824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9175 w 1155469"/>
              <a:gd name="connsiteY1" fmla="*/ 515351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51836 w 1155469"/>
              <a:gd name="connsiteY1" fmla="*/ 45291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51836 w 1155469"/>
              <a:gd name="connsiteY1" fmla="*/ 45291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49324 w 1155469"/>
              <a:gd name="connsiteY1" fmla="*/ 42657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69419 w 1155469"/>
              <a:gd name="connsiteY1" fmla="*/ 434478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69419 w 1155469"/>
              <a:gd name="connsiteY1" fmla="*/ 434478 h 1404851"/>
              <a:gd name="connsiteX2" fmla="*/ 0 w 1155469"/>
              <a:gd name="connsiteY2" fmla="*/ 1404851 h 14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69" h="1404851">
                <a:moveTo>
                  <a:pt x="1155469" y="0"/>
                </a:moveTo>
                <a:cubicBezTo>
                  <a:pt x="944187" y="157249"/>
                  <a:pt x="896837" y="208239"/>
                  <a:pt x="669419" y="434478"/>
                </a:cubicBezTo>
                <a:cubicBezTo>
                  <a:pt x="454235" y="647547"/>
                  <a:pt x="130909" y="1023035"/>
                  <a:pt x="0" y="1404851"/>
                </a:cubicBezTo>
              </a:path>
            </a:pathLst>
          </a:custGeom>
          <a:noFill/>
          <a:ln w="19050" cap="rnd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7307CD7-6AB9-419F-BDC9-FECD6E846391}"/>
              </a:ext>
            </a:extLst>
          </p:cNvPr>
          <p:cNvSpPr/>
          <p:nvPr/>
        </p:nvSpPr>
        <p:spPr>
          <a:xfrm>
            <a:off x="8188581" y="3744716"/>
            <a:ext cx="333212" cy="499296"/>
          </a:xfrm>
          <a:custGeom>
            <a:avLst/>
            <a:gdLst>
              <a:gd name="connsiteX0" fmla="*/ 173831 w 173831"/>
              <a:gd name="connsiteY0" fmla="*/ 0 h 316706"/>
              <a:gd name="connsiteX1" fmla="*/ 54769 w 173831"/>
              <a:gd name="connsiteY1" fmla="*/ 111919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69056 w 173831"/>
              <a:gd name="connsiteY1" fmla="*/ 123825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52342 w 173831"/>
              <a:gd name="connsiteY1" fmla="*/ 114578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59028 w 173831"/>
              <a:gd name="connsiteY1" fmla="*/ 114578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40267 w 173831"/>
              <a:gd name="connsiteY1" fmla="*/ 121554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45479 w 173831"/>
              <a:gd name="connsiteY1" fmla="*/ 130274 h 316706"/>
              <a:gd name="connsiteX2" fmla="*/ 0 w 173831"/>
              <a:gd name="connsiteY2" fmla="*/ 316706 h 316706"/>
              <a:gd name="connsiteX0" fmla="*/ 165926 w 165926"/>
              <a:gd name="connsiteY0" fmla="*/ 0 h 342870"/>
              <a:gd name="connsiteX1" fmla="*/ 45479 w 165926"/>
              <a:gd name="connsiteY1" fmla="*/ 156438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45479 w 165926"/>
              <a:gd name="connsiteY1" fmla="*/ 156438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58127 w 165926"/>
              <a:gd name="connsiteY1" fmla="*/ 156438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58127 w 165926"/>
              <a:gd name="connsiteY1" fmla="*/ 156438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28483 w 165926"/>
              <a:gd name="connsiteY1" fmla="*/ 141721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28483 w 165926"/>
              <a:gd name="connsiteY1" fmla="*/ 141721 h 342870"/>
              <a:gd name="connsiteX2" fmla="*/ 0 w 165926"/>
              <a:gd name="connsiteY2" fmla="*/ 342870 h 342870"/>
              <a:gd name="connsiteX0" fmla="*/ 165926 w 165926"/>
              <a:gd name="connsiteY0" fmla="*/ 0 h 342870"/>
              <a:gd name="connsiteX1" fmla="*/ 41526 w 165926"/>
              <a:gd name="connsiteY1" fmla="*/ 151533 h 342870"/>
              <a:gd name="connsiteX2" fmla="*/ 0 w 165926"/>
              <a:gd name="connsiteY2" fmla="*/ 342870 h 34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926" h="342870">
                <a:moveTo>
                  <a:pt x="165926" y="0"/>
                </a:moveTo>
                <a:cubicBezTo>
                  <a:pt x="108233" y="55730"/>
                  <a:pt x="72079" y="81307"/>
                  <a:pt x="41526" y="151533"/>
                </a:cubicBezTo>
                <a:cubicBezTo>
                  <a:pt x="12554" y="204317"/>
                  <a:pt x="3969" y="300801"/>
                  <a:pt x="0" y="342870"/>
                </a:cubicBezTo>
              </a:path>
            </a:pathLst>
          </a:custGeom>
          <a:noFill/>
          <a:ln w="19050" cap="rnd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123E0B0-D6E6-4CC4-A657-766944239A4D}"/>
              </a:ext>
            </a:extLst>
          </p:cNvPr>
          <p:cNvSpPr/>
          <p:nvPr/>
        </p:nvSpPr>
        <p:spPr>
          <a:xfrm>
            <a:off x="7148961" y="3742048"/>
            <a:ext cx="1375906" cy="1847966"/>
          </a:xfrm>
          <a:custGeom>
            <a:avLst/>
            <a:gdLst>
              <a:gd name="connsiteX0" fmla="*/ 1155469 w 1155469"/>
              <a:gd name="connsiteY0" fmla="*/ 0 h 1404851"/>
              <a:gd name="connsiteX1" fmla="*/ 540328 w 1155469"/>
              <a:gd name="connsiteY1" fmla="*/ 548640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3277 w 1155469"/>
              <a:gd name="connsiteY1" fmla="*/ 569824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3277 w 1155469"/>
              <a:gd name="connsiteY1" fmla="*/ 569824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9175 w 1155469"/>
              <a:gd name="connsiteY1" fmla="*/ 515351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3920 w 1155469"/>
              <a:gd name="connsiteY1" fmla="*/ 521403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51836 w 1155469"/>
              <a:gd name="connsiteY1" fmla="*/ 45291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51836 w 1155469"/>
              <a:gd name="connsiteY1" fmla="*/ 45291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49324 w 1155469"/>
              <a:gd name="connsiteY1" fmla="*/ 426577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69419 w 1155469"/>
              <a:gd name="connsiteY1" fmla="*/ 434478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69419 w 1155469"/>
              <a:gd name="connsiteY1" fmla="*/ 434478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5592 w 1155469"/>
              <a:gd name="connsiteY1" fmla="*/ 375081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5592 w 1155469"/>
              <a:gd name="connsiteY1" fmla="*/ 375081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65592 w 1155469"/>
              <a:gd name="connsiteY1" fmla="*/ 375081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546715 w 1155469"/>
              <a:gd name="connsiteY1" fmla="*/ 367335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17627 w 1155469"/>
              <a:gd name="connsiteY1" fmla="*/ 406172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17627 w 1155469"/>
              <a:gd name="connsiteY1" fmla="*/ 406172 h 1404851"/>
              <a:gd name="connsiteX2" fmla="*/ 0 w 1155469"/>
              <a:gd name="connsiteY2" fmla="*/ 1404851 h 1404851"/>
              <a:gd name="connsiteX0" fmla="*/ 1155469 w 1155469"/>
              <a:gd name="connsiteY0" fmla="*/ 0 h 1404851"/>
              <a:gd name="connsiteX1" fmla="*/ 617627 w 1155469"/>
              <a:gd name="connsiteY1" fmla="*/ 406172 h 1404851"/>
              <a:gd name="connsiteX2" fmla="*/ 0 w 1155469"/>
              <a:gd name="connsiteY2" fmla="*/ 1404851 h 1404851"/>
              <a:gd name="connsiteX0" fmla="*/ 1135209 w 1135209"/>
              <a:gd name="connsiteY0" fmla="*/ 0 h 1402424"/>
              <a:gd name="connsiteX1" fmla="*/ 617627 w 1135209"/>
              <a:gd name="connsiteY1" fmla="*/ 403745 h 1402424"/>
              <a:gd name="connsiteX2" fmla="*/ 0 w 1135209"/>
              <a:gd name="connsiteY2" fmla="*/ 1402424 h 1402424"/>
              <a:gd name="connsiteX0" fmla="*/ 1145339 w 1145339"/>
              <a:gd name="connsiteY0" fmla="*/ 0 h 1402424"/>
              <a:gd name="connsiteX1" fmla="*/ 617627 w 1145339"/>
              <a:gd name="connsiteY1" fmla="*/ 403745 h 1402424"/>
              <a:gd name="connsiteX2" fmla="*/ 0 w 1145339"/>
              <a:gd name="connsiteY2" fmla="*/ 1402424 h 1402424"/>
              <a:gd name="connsiteX0" fmla="*/ 1145339 w 1145339"/>
              <a:gd name="connsiteY0" fmla="*/ 0 h 1402424"/>
              <a:gd name="connsiteX1" fmla="*/ 617627 w 1145339"/>
              <a:gd name="connsiteY1" fmla="*/ 403745 h 1402424"/>
              <a:gd name="connsiteX2" fmla="*/ 0 w 1145339"/>
              <a:gd name="connsiteY2" fmla="*/ 1402424 h 1402424"/>
              <a:gd name="connsiteX0" fmla="*/ 1145339 w 1145339"/>
              <a:gd name="connsiteY0" fmla="*/ 0 h 1402424"/>
              <a:gd name="connsiteX1" fmla="*/ 617627 w 1145339"/>
              <a:gd name="connsiteY1" fmla="*/ 403745 h 1402424"/>
              <a:gd name="connsiteX2" fmla="*/ 0 w 1145339"/>
              <a:gd name="connsiteY2" fmla="*/ 1402424 h 140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339" h="1402424">
                <a:moveTo>
                  <a:pt x="1145339" y="0"/>
                </a:moveTo>
                <a:cubicBezTo>
                  <a:pt x="907928" y="137409"/>
                  <a:pt x="845045" y="177506"/>
                  <a:pt x="617627" y="403745"/>
                </a:cubicBezTo>
                <a:cubicBezTo>
                  <a:pt x="402443" y="616814"/>
                  <a:pt x="130909" y="1020608"/>
                  <a:pt x="0" y="1402424"/>
                </a:cubicBezTo>
              </a:path>
            </a:pathLst>
          </a:custGeom>
          <a:noFill/>
          <a:ln w="19050" cap="rnd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D86884B-21BD-4550-A346-17C19490C8C8}"/>
              </a:ext>
            </a:extLst>
          </p:cNvPr>
          <p:cNvSpPr/>
          <p:nvPr/>
        </p:nvSpPr>
        <p:spPr>
          <a:xfrm rot="10504283">
            <a:off x="8167092" y="3754821"/>
            <a:ext cx="391555" cy="471539"/>
          </a:xfrm>
          <a:custGeom>
            <a:avLst/>
            <a:gdLst>
              <a:gd name="connsiteX0" fmla="*/ 173831 w 173831"/>
              <a:gd name="connsiteY0" fmla="*/ 0 h 316706"/>
              <a:gd name="connsiteX1" fmla="*/ 54769 w 173831"/>
              <a:gd name="connsiteY1" fmla="*/ 111919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69056 w 173831"/>
              <a:gd name="connsiteY1" fmla="*/ 123825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52342 w 173831"/>
              <a:gd name="connsiteY1" fmla="*/ 114578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59028 w 173831"/>
              <a:gd name="connsiteY1" fmla="*/ 114578 h 316706"/>
              <a:gd name="connsiteX2" fmla="*/ 0 w 173831"/>
              <a:gd name="connsiteY2" fmla="*/ 316706 h 316706"/>
              <a:gd name="connsiteX0" fmla="*/ 173831 w 173831"/>
              <a:gd name="connsiteY0" fmla="*/ 0 h 316706"/>
              <a:gd name="connsiteX1" fmla="*/ 50602 w 173831"/>
              <a:gd name="connsiteY1" fmla="*/ 113479 h 316706"/>
              <a:gd name="connsiteX2" fmla="*/ 0 w 173831"/>
              <a:gd name="connsiteY2" fmla="*/ 316706 h 3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31" h="316706">
                <a:moveTo>
                  <a:pt x="173831" y="0"/>
                </a:moveTo>
                <a:cubicBezTo>
                  <a:pt x="128786" y="29567"/>
                  <a:pt x="79574" y="60695"/>
                  <a:pt x="50602" y="113479"/>
                </a:cubicBezTo>
                <a:cubicBezTo>
                  <a:pt x="21630" y="166263"/>
                  <a:pt x="3969" y="274637"/>
                  <a:pt x="0" y="316706"/>
                </a:cubicBezTo>
              </a:path>
            </a:pathLst>
          </a:custGeom>
          <a:noFill/>
          <a:ln w="19050" cap="rnd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3EC686-17A4-4818-88FD-6C5D06915E36}"/>
              </a:ext>
            </a:extLst>
          </p:cNvPr>
          <p:cNvCxnSpPr>
            <a:cxnSpLocks/>
          </p:cNvCxnSpPr>
          <p:nvPr/>
        </p:nvCxnSpPr>
        <p:spPr>
          <a:xfrm>
            <a:off x="7267081" y="3385637"/>
            <a:ext cx="14755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32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62DF6-A35C-4FA8-AC3D-ECDB05DB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2B5F72-8A60-4244-9E88-81E760EAD75D}"/>
              </a:ext>
            </a:extLst>
          </p:cNvPr>
          <p:cNvGrpSpPr/>
          <p:nvPr/>
        </p:nvGrpSpPr>
        <p:grpSpPr>
          <a:xfrm>
            <a:off x="703467" y="523477"/>
            <a:ext cx="4155665" cy="3765617"/>
            <a:chOff x="8001123" y="275827"/>
            <a:chExt cx="4155665" cy="37656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329B70-CEEA-40F4-B207-EF2D9AFD15F2}"/>
                </a:ext>
              </a:extLst>
            </p:cNvPr>
            <p:cNvGrpSpPr/>
            <p:nvPr/>
          </p:nvGrpSpPr>
          <p:grpSpPr>
            <a:xfrm>
              <a:off x="8944853" y="1061826"/>
              <a:ext cx="3211935" cy="2979618"/>
              <a:chOff x="8944063" y="1070862"/>
              <a:chExt cx="3211935" cy="2979618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BDFBBDC-3226-465C-B8B6-A3D5A1A95C3B}"/>
                  </a:ext>
                </a:extLst>
              </p:cNvPr>
              <p:cNvSpPr/>
              <p:nvPr/>
            </p:nvSpPr>
            <p:spPr>
              <a:xfrm>
                <a:off x="8944063" y="1171790"/>
                <a:ext cx="3136811" cy="27767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5A78447A-4CEB-4CB2-8A49-AAB0B57030F2}"/>
                  </a:ext>
                </a:extLst>
              </p:cNvPr>
              <p:cNvSpPr/>
              <p:nvPr/>
            </p:nvSpPr>
            <p:spPr>
              <a:xfrm>
                <a:off x="10629570" y="1604060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8193211B-B787-47A3-A4FD-B8012D97E878}"/>
                  </a:ext>
                </a:extLst>
              </p:cNvPr>
              <p:cNvSpPr/>
              <p:nvPr/>
            </p:nvSpPr>
            <p:spPr>
              <a:xfrm>
                <a:off x="10351061" y="2906661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D55A7FF-2073-4500-8FBC-D67649166F59}"/>
                  </a:ext>
                </a:extLst>
              </p:cNvPr>
              <p:cNvGrpSpPr/>
              <p:nvPr/>
            </p:nvGrpSpPr>
            <p:grpSpPr>
              <a:xfrm>
                <a:off x="9548211" y="1764895"/>
                <a:ext cx="2072631" cy="1883078"/>
                <a:chOff x="4278104" y="5252479"/>
                <a:chExt cx="1544746" cy="1416907"/>
              </a:xfrm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709B9A8-7DEB-44EC-A1A1-5D23B02E15BD}"/>
                    </a:ext>
                  </a:extLst>
                </p:cNvPr>
                <p:cNvSpPr/>
                <p:nvPr/>
              </p:nvSpPr>
              <p:spPr>
                <a:xfrm>
                  <a:off x="4278104" y="5754649"/>
                  <a:ext cx="846287" cy="914737"/>
                </a:xfrm>
                <a:custGeom>
                  <a:avLst/>
                  <a:gdLst>
                    <a:gd name="connsiteX0" fmla="*/ 10103 w 853769"/>
                    <a:gd name="connsiteY0" fmla="*/ 964607 h 964607"/>
                    <a:gd name="connsiteX1" fmla="*/ 84244 w 853769"/>
                    <a:gd name="connsiteY1" fmla="*/ 231439 h 964607"/>
                    <a:gd name="connsiteX2" fmla="*/ 627941 w 853769"/>
                    <a:gd name="connsiteY2" fmla="*/ 9018 h 964607"/>
                    <a:gd name="connsiteX3" fmla="*/ 842125 w 853769"/>
                    <a:gd name="connsiteY3" fmla="*/ 478574 h 964607"/>
                    <a:gd name="connsiteX4" fmla="*/ 306665 w 853769"/>
                    <a:gd name="connsiteY4" fmla="*/ 544477 h 964607"/>
                    <a:gd name="connsiteX5" fmla="*/ 314903 w 853769"/>
                    <a:gd name="connsiteY5" fmla="*/ 206726 h 964607"/>
                    <a:gd name="connsiteX0" fmla="*/ 66167 w 802741"/>
                    <a:gd name="connsiteY0" fmla="*/ 914737 h 914737"/>
                    <a:gd name="connsiteX1" fmla="*/ 33216 w 802741"/>
                    <a:gd name="connsiteY1" fmla="*/ 230996 h 914737"/>
                    <a:gd name="connsiteX2" fmla="*/ 576913 w 802741"/>
                    <a:gd name="connsiteY2" fmla="*/ 8575 h 914737"/>
                    <a:gd name="connsiteX3" fmla="*/ 791097 w 802741"/>
                    <a:gd name="connsiteY3" fmla="*/ 478131 h 914737"/>
                    <a:gd name="connsiteX4" fmla="*/ 255637 w 802741"/>
                    <a:gd name="connsiteY4" fmla="*/ 544034 h 914737"/>
                    <a:gd name="connsiteX5" fmla="*/ 263875 w 802741"/>
                    <a:gd name="connsiteY5" fmla="*/ 206283 h 914737"/>
                    <a:gd name="connsiteX0" fmla="*/ 115863 w 852437"/>
                    <a:gd name="connsiteY0" fmla="*/ 914737 h 914737"/>
                    <a:gd name="connsiteX1" fmla="*/ 82912 w 852437"/>
                    <a:gd name="connsiteY1" fmla="*/ 230996 h 914737"/>
                    <a:gd name="connsiteX2" fmla="*/ 626609 w 852437"/>
                    <a:gd name="connsiteY2" fmla="*/ 8575 h 914737"/>
                    <a:gd name="connsiteX3" fmla="*/ 840793 w 852437"/>
                    <a:gd name="connsiteY3" fmla="*/ 478131 h 914737"/>
                    <a:gd name="connsiteX4" fmla="*/ 305333 w 852437"/>
                    <a:gd name="connsiteY4" fmla="*/ 544034 h 914737"/>
                    <a:gd name="connsiteX5" fmla="*/ 313571 w 852437"/>
                    <a:gd name="connsiteY5" fmla="*/ 206283 h 914737"/>
                    <a:gd name="connsiteX0" fmla="*/ 115863 w 852437"/>
                    <a:gd name="connsiteY0" fmla="*/ 914737 h 914737"/>
                    <a:gd name="connsiteX1" fmla="*/ 82912 w 852437"/>
                    <a:gd name="connsiteY1" fmla="*/ 230996 h 914737"/>
                    <a:gd name="connsiteX2" fmla="*/ 626609 w 852437"/>
                    <a:gd name="connsiteY2" fmla="*/ 8575 h 914737"/>
                    <a:gd name="connsiteX3" fmla="*/ 840793 w 852437"/>
                    <a:gd name="connsiteY3" fmla="*/ 478131 h 914737"/>
                    <a:gd name="connsiteX4" fmla="*/ 305333 w 852437"/>
                    <a:gd name="connsiteY4" fmla="*/ 544034 h 914737"/>
                    <a:gd name="connsiteX5" fmla="*/ 313571 w 852437"/>
                    <a:gd name="connsiteY5" fmla="*/ 206283 h 914737"/>
                    <a:gd name="connsiteX0" fmla="*/ 115863 w 847034"/>
                    <a:gd name="connsiteY0" fmla="*/ 914737 h 914737"/>
                    <a:gd name="connsiteX1" fmla="*/ 82912 w 847034"/>
                    <a:gd name="connsiteY1" fmla="*/ 230996 h 914737"/>
                    <a:gd name="connsiteX2" fmla="*/ 626609 w 847034"/>
                    <a:gd name="connsiteY2" fmla="*/ 8575 h 914737"/>
                    <a:gd name="connsiteX3" fmla="*/ 840793 w 847034"/>
                    <a:gd name="connsiteY3" fmla="*/ 478131 h 914737"/>
                    <a:gd name="connsiteX4" fmla="*/ 412425 w 847034"/>
                    <a:gd name="connsiteY4" fmla="*/ 576986 h 914737"/>
                    <a:gd name="connsiteX5" fmla="*/ 313571 w 847034"/>
                    <a:gd name="connsiteY5" fmla="*/ 206283 h 914737"/>
                    <a:gd name="connsiteX0" fmla="*/ 115863 w 847034"/>
                    <a:gd name="connsiteY0" fmla="*/ 914737 h 914737"/>
                    <a:gd name="connsiteX1" fmla="*/ 82912 w 847034"/>
                    <a:gd name="connsiteY1" fmla="*/ 230996 h 914737"/>
                    <a:gd name="connsiteX2" fmla="*/ 626609 w 847034"/>
                    <a:gd name="connsiteY2" fmla="*/ 8575 h 914737"/>
                    <a:gd name="connsiteX3" fmla="*/ 840793 w 847034"/>
                    <a:gd name="connsiteY3" fmla="*/ 478131 h 914737"/>
                    <a:gd name="connsiteX4" fmla="*/ 412425 w 847034"/>
                    <a:gd name="connsiteY4" fmla="*/ 576986 h 914737"/>
                    <a:gd name="connsiteX5" fmla="*/ 313571 w 847034"/>
                    <a:gd name="connsiteY5" fmla="*/ 206283 h 914737"/>
                    <a:gd name="connsiteX0" fmla="*/ 115863 w 847034"/>
                    <a:gd name="connsiteY0" fmla="*/ 914737 h 914737"/>
                    <a:gd name="connsiteX1" fmla="*/ 82912 w 847034"/>
                    <a:gd name="connsiteY1" fmla="*/ 230996 h 914737"/>
                    <a:gd name="connsiteX2" fmla="*/ 626609 w 847034"/>
                    <a:gd name="connsiteY2" fmla="*/ 8575 h 914737"/>
                    <a:gd name="connsiteX3" fmla="*/ 840793 w 847034"/>
                    <a:gd name="connsiteY3" fmla="*/ 478131 h 914737"/>
                    <a:gd name="connsiteX4" fmla="*/ 412425 w 847034"/>
                    <a:gd name="connsiteY4" fmla="*/ 576986 h 914737"/>
                    <a:gd name="connsiteX5" fmla="*/ 313571 w 847034"/>
                    <a:gd name="connsiteY5" fmla="*/ 206283 h 914737"/>
                    <a:gd name="connsiteX0" fmla="*/ 115863 w 860461"/>
                    <a:gd name="connsiteY0" fmla="*/ 914737 h 914737"/>
                    <a:gd name="connsiteX1" fmla="*/ 82912 w 860461"/>
                    <a:gd name="connsiteY1" fmla="*/ 230996 h 914737"/>
                    <a:gd name="connsiteX2" fmla="*/ 626609 w 860461"/>
                    <a:gd name="connsiteY2" fmla="*/ 8575 h 914737"/>
                    <a:gd name="connsiteX3" fmla="*/ 840793 w 860461"/>
                    <a:gd name="connsiteY3" fmla="*/ 478131 h 914737"/>
                    <a:gd name="connsiteX4" fmla="*/ 412425 w 860461"/>
                    <a:gd name="connsiteY4" fmla="*/ 576986 h 914737"/>
                    <a:gd name="connsiteX5" fmla="*/ 313571 w 860461"/>
                    <a:gd name="connsiteY5" fmla="*/ 206283 h 914737"/>
                    <a:gd name="connsiteX0" fmla="*/ 115863 w 860461"/>
                    <a:gd name="connsiteY0" fmla="*/ 914737 h 914737"/>
                    <a:gd name="connsiteX1" fmla="*/ 82912 w 860461"/>
                    <a:gd name="connsiteY1" fmla="*/ 230996 h 914737"/>
                    <a:gd name="connsiteX2" fmla="*/ 626609 w 860461"/>
                    <a:gd name="connsiteY2" fmla="*/ 8575 h 914737"/>
                    <a:gd name="connsiteX3" fmla="*/ 840793 w 860461"/>
                    <a:gd name="connsiteY3" fmla="*/ 478131 h 914737"/>
                    <a:gd name="connsiteX4" fmla="*/ 412425 w 860461"/>
                    <a:gd name="connsiteY4" fmla="*/ 576986 h 914737"/>
                    <a:gd name="connsiteX5" fmla="*/ 330047 w 860461"/>
                    <a:gd name="connsiteY5" fmla="*/ 156856 h 914737"/>
                    <a:gd name="connsiteX0" fmla="*/ 115863 w 846287"/>
                    <a:gd name="connsiteY0" fmla="*/ 914737 h 914737"/>
                    <a:gd name="connsiteX1" fmla="*/ 82912 w 846287"/>
                    <a:gd name="connsiteY1" fmla="*/ 230996 h 914737"/>
                    <a:gd name="connsiteX2" fmla="*/ 626609 w 846287"/>
                    <a:gd name="connsiteY2" fmla="*/ 8575 h 914737"/>
                    <a:gd name="connsiteX3" fmla="*/ 840793 w 846287"/>
                    <a:gd name="connsiteY3" fmla="*/ 478131 h 914737"/>
                    <a:gd name="connsiteX4" fmla="*/ 428900 w 846287"/>
                    <a:gd name="connsiteY4" fmla="*/ 609938 h 914737"/>
                    <a:gd name="connsiteX5" fmla="*/ 330047 w 846287"/>
                    <a:gd name="connsiteY5" fmla="*/ 156856 h 914737"/>
                    <a:gd name="connsiteX0" fmla="*/ 115863 w 846287"/>
                    <a:gd name="connsiteY0" fmla="*/ 914737 h 914737"/>
                    <a:gd name="connsiteX1" fmla="*/ 82912 w 846287"/>
                    <a:gd name="connsiteY1" fmla="*/ 230996 h 914737"/>
                    <a:gd name="connsiteX2" fmla="*/ 626609 w 846287"/>
                    <a:gd name="connsiteY2" fmla="*/ 8575 h 914737"/>
                    <a:gd name="connsiteX3" fmla="*/ 840793 w 846287"/>
                    <a:gd name="connsiteY3" fmla="*/ 478131 h 914737"/>
                    <a:gd name="connsiteX4" fmla="*/ 428900 w 846287"/>
                    <a:gd name="connsiteY4" fmla="*/ 609938 h 914737"/>
                    <a:gd name="connsiteX5" fmla="*/ 330047 w 846287"/>
                    <a:gd name="connsiteY5" fmla="*/ 156856 h 914737"/>
                    <a:gd name="connsiteX0" fmla="*/ 115863 w 846287"/>
                    <a:gd name="connsiteY0" fmla="*/ 914737 h 914737"/>
                    <a:gd name="connsiteX1" fmla="*/ 82912 w 846287"/>
                    <a:gd name="connsiteY1" fmla="*/ 230996 h 914737"/>
                    <a:gd name="connsiteX2" fmla="*/ 626609 w 846287"/>
                    <a:gd name="connsiteY2" fmla="*/ 8575 h 914737"/>
                    <a:gd name="connsiteX3" fmla="*/ 840793 w 846287"/>
                    <a:gd name="connsiteY3" fmla="*/ 478131 h 914737"/>
                    <a:gd name="connsiteX4" fmla="*/ 428900 w 846287"/>
                    <a:gd name="connsiteY4" fmla="*/ 609938 h 914737"/>
                    <a:gd name="connsiteX5" fmla="*/ 330047 w 846287"/>
                    <a:gd name="connsiteY5" fmla="*/ 156856 h 914737"/>
                    <a:gd name="connsiteX0" fmla="*/ 115863 w 846287"/>
                    <a:gd name="connsiteY0" fmla="*/ 914737 h 914737"/>
                    <a:gd name="connsiteX1" fmla="*/ 82912 w 846287"/>
                    <a:gd name="connsiteY1" fmla="*/ 230996 h 914737"/>
                    <a:gd name="connsiteX2" fmla="*/ 626609 w 846287"/>
                    <a:gd name="connsiteY2" fmla="*/ 8575 h 914737"/>
                    <a:gd name="connsiteX3" fmla="*/ 840793 w 846287"/>
                    <a:gd name="connsiteY3" fmla="*/ 478131 h 914737"/>
                    <a:gd name="connsiteX4" fmla="*/ 428900 w 846287"/>
                    <a:gd name="connsiteY4" fmla="*/ 626414 h 914737"/>
                    <a:gd name="connsiteX5" fmla="*/ 330047 w 846287"/>
                    <a:gd name="connsiteY5" fmla="*/ 156856 h 91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6287" h="914737">
                      <a:moveTo>
                        <a:pt x="115863" y="914737"/>
                      </a:moveTo>
                      <a:cubicBezTo>
                        <a:pt x="-63310" y="619548"/>
                        <a:pt x="-2212" y="382023"/>
                        <a:pt x="82912" y="230996"/>
                      </a:cubicBezTo>
                      <a:cubicBezTo>
                        <a:pt x="168036" y="79969"/>
                        <a:pt x="500296" y="-32614"/>
                        <a:pt x="626609" y="8575"/>
                      </a:cubicBezTo>
                      <a:cubicBezTo>
                        <a:pt x="752922" y="49764"/>
                        <a:pt x="873745" y="375158"/>
                        <a:pt x="840793" y="478131"/>
                      </a:cubicBezTo>
                      <a:cubicBezTo>
                        <a:pt x="807841" y="581104"/>
                        <a:pt x="689764" y="737624"/>
                        <a:pt x="428900" y="626414"/>
                      </a:cubicBezTo>
                      <a:cubicBezTo>
                        <a:pt x="275127" y="564630"/>
                        <a:pt x="287485" y="206283"/>
                        <a:pt x="330047" y="156856"/>
                      </a:cubicBezTo>
                    </a:path>
                  </a:pathLst>
                </a:custGeom>
                <a:noFill/>
                <a:ln w="76200" cap="rnd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4CA59C8-76A0-4112-B4FB-EBD17CEF43AE}"/>
                    </a:ext>
                  </a:extLst>
                </p:cNvPr>
                <p:cNvSpPr/>
                <p:nvPr/>
              </p:nvSpPr>
              <p:spPr>
                <a:xfrm>
                  <a:off x="4434719" y="5375138"/>
                  <a:ext cx="1153778" cy="735334"/>
                </a:xfrm>
                <a:custGeom>
                  <a:avLst/>
                  <a:gdLst>
                    <a:gd name="connsiteX0" fmla="*/ 156956 w 1153778"/>
                    <a:gd name="connsiteY0" fmla="*/ 577556 h 735334"/>
                    <a:gd name="connsiteX1" fmla="*/ 313475 w 1153778"/>
                    <a:gd name="connsiteY1" fmla="*/ 190378 h 735334"/>
                    <a:gd name="connsiteX2" fmla="*/ 733605 w 1153778"/>
                    <a:gd name="connsiteY2" fmla="*/ 9145 h 735334"/>
                    <a:gd name="connsiteX3" fmla="*/ 1153734 w 1153778"/>
                    <a:gd name="connsiteY3" fmla="*/ 346896 h 735334"/>
                    <a:gd name="connsiteX4" fmla="*/ 708891 w 1153778"/>
                    <a:gd name="connsiteY4" fmla="*/ 734075 h 735334"/>
                    <a:gd name="connsiteX5" fmla="*/ 49864 w 1153778"/>
                    <a:gd name="connsiteY5" fmla="*/ 453988 h 735334"/>
                    <a:gd name="connsiteX6" fmla="*/ 107529 w 1153778"/>
                    <a:gd name="connsiteY6" fmla="*/ 907 h 735334"/>
                    <a:gd name="connsiteX7" fmla="*/ 593562 w 1153778"/>
                    <a:gd name="connsiteY7" fmla="*/ 280994 h 73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53778" h="735334">
                      <a:moveTo>
                        <a:pt x="156956" y="577556"/>
                      </a:moveTo>
                      <a:cubicBezTo>
                        <a:pt x="187161" y="431334"/>
                        <a:pt x="217367" y="285113"/>
                        <a:pt x="313475" y="190378"/>
                      </a:cubicBezTo>
                      <a:cubicBezTo>
                        <a:pt x="409583" y="95643"/>
                        <a:pt x="593562" y="-16941"/>
                        <a:pt x="733605" y="9145"/>
                      </a:cubicBezTo>
                      <a:cubicBezTo>
                        <a:pt x="873648" y="35231"/>
                        <a:pt x="1157853" y="226074"/>
                        <a:pt x="1153734" y="346896"/>
                      </a:cubicBezTo>
                      <a:cubicBezTo>
                        <a:pt x="1149615" y="467718"/>
                        <a:pt x="892869" y="716226"/>
                        <a:pt x="708891" y="734075"/>
                      </a:cubicBezTo>
                      <a:cubicBezTo>
                        <a:pt x="524913" y="751924"/>
                        <a:pt x="150091" y="576183"/>
                        <a:pt x="49864" y="453988"/>
                      </a:cubicBezTo>
                      <a:cubicBezTo>
                        <a:pt x="-50363" y="331793"/>
                        <a:pt x="16913" y="29739"/>
                        <a:pt x="107529" y="907"/>
                      </a:cubicBezTo>
                      <a:cubicBezTo>
                        <a:pt x="198145" y="-27925"/>
                        <a:pt x="632005" y="642086"/>
                        <a:pt x="593562" y="280994"/>
                      </a:cubicBezTo>
                    </a:path>
                  </a:pathLst>
                </a:custGeom>
                <a:noFill/>
                <a:ln w="76200" cap="rnd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90B2EF12-0C97-4421-9893-6547F1C3F9F2}"/>
                    </a:ext>
                  </a:extLst>
                </p:cNvPr>
                <p:cNvSpPr/>
                <p:nvPr/>
              </p:nvSpPr>
              <p:spPr>
                <a:xfrm>
                  <a:off x="5026255" y="5252479"/>
                  <a:ext cx="796595" cy="1219145"/>
                </a:xfrm>
                <a:custGeom>
                  <a:avLst/>
                  <a:gdLst>
                    <a:gd name="connsiteX0" fmla="*/ 0 w 792877"/>
                    <a:gd name="connsiteY0" fmla="*/ 403654 h 1394006"/>
                    <a:gd name="connsiteX1" fmla="*/ 255372 w 792877"/>
                    <a:gd name="connsiteY1" fmla="*/ 16476 h 1394006"/>
                    <a:gd name="connsiteX2" fmla="*/ 782594 w 792877"/>
                    <a:gd name="connsiteY2" fmla="*/ 296562 h 1394006"/>
                    <a:gd name="connsiteX3" fmla="*/ 568410 w 792877"/>
                    <a:gd name="connsiteY3" fmla="*/ 914400 h 1394006"/>
                    <a:gd name="connsiteX4" fmla="*/ 131805 w 792877"/>
                    <a:gd name="connsiteY4" fmla="*/ 634314 h 1394006"/>
                    <a:gd name="connsiteX5" fmla="*/ 263610 w 792877"/>
                    <a:gd name="connsiteY5" fmla="*/ 1392195 h 1394006"/>
                    <a:gd name="connsiteX6" fmla="*/ 345989 w 792877"/>
                    <a:gd name="connsiteY6" fmla="*/ 378941 h 1394006"/>
                    <a:gd name="connsiteX7" fmla="*/ 724929 w 792877"/>
                    <a:gd name="connsiteY7" fmla="*/ 0 h 1394006"/>
                    <a:gd name="connsiteX0" fmla="*/ 0 w 792877"/>
                    <a:gd name="connsiteY0" fmla="*/ 403654 h 1394006"/>
                    <a:gd name="connsiteX1" fmla="*/ 255372 w 792877"/>
                    <a:gd name="connsiteY1" fmla="*/ 16476 h 1394006"/>
                    <a:gd name="connsiteX2" fmla="*/ 782594 w 792877"/>
                    <a:gd name="connsiteY2" fmla="*/ 296562 h 1394006"/>
                    <a:gd name="connsiteX3" fmla="*/ 568410 w 792877"/>
                    <a:gd name="connsiteY3" fmla="*/ 914400 h 1394006"/>
                    <a:gd name="connsiteX4" fmla="*/ 131805 w 792877"/>
                    <a:gd name="connsiteY4" fmla="*/ 634314 h 1394006"/>
                    <a:gd name="connsiteX5" fmla="*/ 263610 w 792877"/>
                    <a:gd name="connsiteY5" fmla="*/ 1392195 h 1394006"/>
                    <a:gd name="connsiteX6" fmla="*/ 345989 w 792877"/>
                    <a:gd name="connsiteY6" fmla="*/ 378941 h 1394006"/>
                    <a:gd name="connsiteX7" fmla="*/ 724929 w 792877"/>
                    <a:gd name="connsiteY7" fmla="*/ 0 h 1394006"/>
                    <a:gd name="connsiteX0" fmla="*/ 0 w 792877"/>
                    <a:gd name="connsiteY0" fmla="*/ 403654 h 1394006"/>
                    <a:gd name="connsiteX1" fmla="*/ 255372 w 792877"/>
                    <a:gd name="connsiteY1" fmla="*/ 16476 h 1394006"/>
                    <a:gd name="connsiteX2" fmla="*/ 782594 w 792877"/>
                    <a:gd name="connsiteY2" fmla="*/ 296562 h 1394006"/>
                    <a:gd name="connsiteX3" fmla="*/ 568410 w 792877"/>
                    <a:gd name="connsiteY3" fmla="*/ 914400 h 1394006"/>
                    <a:gd name="connsiteX4" fmla="*/ 131805 w 792877"/>
                    <a:gd name="connsiteY4" fmla="*/ 634314 h 1394006"/>
                    <a:gd name="connsiteX5" fmla="*/ 263610 w 792877"/>
                    <a:gd name="connsiteY5" fmla="*/ 1392195 h 1394006"/>
                    <a:gd name="connsiteX6" fmla="*/ 345989 w 792877"/>
                    <a:gd name="connsiteY6" fmla="*/ 378941 h 1394006"/>
                    <a:gd name="connsiteX7" fmla="*/ 724929 w 792877"/>
                    <a:gd name="connsiteY7" fmla="*/ 0 h 1394006"/>
                    <a:gd name="connsiteX0" fmla="*/ 0 w 792877"/>
                    <a:gd name="connsiteY0" fmla="*/ 403654 h 1394006"/>
                    <a:gd name="connsiteX1" fmla="*/ 255372 w 792877"/>
                    <a:gd name="connsiteY1" fmla="*/ 16476 h 1394006"/>
                    <a:gd name="connsiteX2" fmla="*/ 782594 w 792877"/>
                    <a:gd name="connsiteY2" fmla="*/ 296562 h 1394006"/>
                    <a:gd name="connsiteX3" fmla="*/ 568410 w 792877"/>
                    <a:gd name="connsiteY3" fmla="*/ 914400 h 1394006"/>
                    <a:gd name="connsiteX4" fmla="*/ 131805 w 792877"/>
                    <a:gd name="connsiteY4" fmla="*/ 634314 h 1394006"/>
                    <a:gd name="connsiteX5" fmla="*/ 263610 w 792877"/>
                    <a:gd name="connsiteY5" fmla="*/ 1392195 h 1394006"/>
                    <a:gd name="connsiteX6" fmla="*/ 345989 w 792877"/>
                    <a:gd name="connsiteY6" fmla="*/ 378941 h 1394006"/>
                    <a:gd name="connsiteX7" fmla="*/ 724929 w 792877"/>
                    <a:gd name="connsiteY7" fmla="*/ 0 h 1394006"/>
                    <a:gd name="connsiteX0" fmla="*/ 0 w 790070"/>
                    <a:gd name="connsiteY0" fmla="*/ 403654 h 1394006"/>
                    <a:gd name="connsiteX1" fmla="*/ 313037 w 790070"/>
                    <a:gd name="connsiteY1" fmla="*/ 32952 h 1394006"/>
                    <a:gd name="connsiteX2" fmla="*/ 782594 w 790070"/>
                    <a:gd name="connsiteY2" fmla="*/ 296562 h 1394006"/>
                    <a:gd name="connsiteX3" fmla="*/ 568410 w 790070"/>
                    <a:gd name="connsiteY3" fmla="*/ 914400 h 1394006"/>
                    <a:gd name="connsiteX4" fmla="*/ 131805 w 790070"/>
                    <a:gd name="connsiteY4" fmla="*/ 634314 h 1394006"/>
                    <a:gd name="connsiteX5" fmla="*/ 263610 w 790070"/>
                    <a:gd name="connsiteY5" fmla="*/ 1392195 h 1394006"/>
                    <a:gd name="connsiteX6" fmla="*/ 345989 w 790070"/>
                    <a:gd name="connsiteY6" fmla="*/ 378941 h 1394006"/>
                    <a:gd name="connsiteX7" fmla="*/ 724929 w 790070"/>
                    <a:gd name="connsiteY7" fmla="*/ 0 h 1394006"/>
                    <a:gd name="connsiteX0" fmla="*/ 0 w 794474"/>
                    <a:gd name="connsiteY0" fmla="*/ 403654 h 1394053"/>
                    <a:gd name="connsiteX1" fmla="*/ 313037 w 794474"/>
                    <a:gd name="connsiteY1" fmla="*/ 32952 h 1394053"/>
                    <a:gd name="connsiteX2" fmla="*/ 782594 w 794474"/>
                    <a:gd name="connsiteY2" fmla="*/ 296562 h 1394053"/>
                    <a:gd name="connsiteX3" fmla="*/ 609599 w 794474"/>
                    <a:gd name="connsiteY3" fmla="*/ 799070 h 1394053"/>
                    <a:gd name="connsiteX4" fmla="*/ 131805 w 794474"/>
                    <a:gd name="connsiteY4" fmla="*/ 634314 h 1394053"/>
                    <a:gd name="connsiteX5" fmla="*/ 263610 w 794474"/>
                    <a:gd name="connsiteY5" fmla="*/ 1392195 h 1394053"/>
                    <a:gd name="connsiteX6" fmla="*/ 345989 w 794474"/>
                    <a:gd name="connsiteY6" fmla="*/ 378941 h 1394053"/>
                    <a:gd name="connsiteX7" fmla="*/ 724929 w 794474"/>
                    <a:gd name="connsiteY7" fmla="*/ 0 h 1394053"/>
                    <a:gd name="connsiteX0" fmla="*/ 0 w 803373"/>
                    <a:gd name="connsiteY0" fmla="*/ 403654 h 1394053"/>
                    <a:gd name="connsiteX1" fmla="*/ 313037 w 803373"/>
                    <a:gd name="connsiteY1" fmla="*/ 32952 h 1394053"/>
                    <a:gd name="connsiteX2" fmla="*/ 782594 w 803373"/>
                    <a:gd name="connsiteY2" fmla="*/ 296562 h 1394053"/>
                    <a:gd name="connsiteX3" fmla="*/ 609599 w 803373"/>
                    <a:gd name="connsiteY3" fmla="*/ 799070 h 1394053"/>
                    <a:gd name="connsiteX4" fmla="*/ 131805 w 803373"/>
                    <a:gd name="connsiteY4" fmla="*/ 634314 h 1394053"/>
                    <a:gd name="connsiteX5" fmla="*/ 263610 w 803373"/>
                    <a:gd name="connsiteY5" fmla="*/ 1392195 h 1394053"/>
                    <a:gd name="connsiteX6" fmla="*/ 345989 w 803373"/>
                    <a:gd name="connsiteY6" fmla="*/ 378941 h 1394053"/>
                    <a:gd name="connsiteX7" fmla="*/ 724929 w 803373"/>
                    <a:gd name="connsiteY7" fmla="*/ 0 h 1394053"/>
                    <a:gd name="connsiteX0" fmla="*/ 0 w 794569"/>
                    <a:gd name="connsiteY0" fmla="*/ 403654 h 1397904"/>
                    <a:gd name="connsiteX1" fmla="*/ 313037 w 794569"/>
                    <a:gd name="connsiteY1" fmla="*/ 32952 h 1397904"/>
                    <a:gd name="connsiteX2" fmla="*/ 782594 w 794569"/>
                    <a:gd name="connsiteY2" fmla="*/ 296562 h 1397904"/>
                    <a:gd name="connsiteX3" fmla="*/ 609599 w 794569"/>
                    <a:gd name="connsiteY3" fmla="*/ 799070 h 1397904"/>
                    <a:gd name="connsiteX4" fmla="*/ 123567 w 794569"/>
                    <a:gd name="connsiteY4" fmla="*/ 790833 h 1397904"/>
                    <a:gd name="connsiteX5" fmla="*/ 263610 w 794569"/>
                    <a:gd name="connsiteY5" fmla="*/ 1392195 h 1397904"/>
                    <a:gd name="connsiteX6" fmla="*/ 345989 w 794569"/>
                    <a:gd name="connsiteY6" fmla="*/ 378941 h 1397904"/>
                    <a:gd name="connsiteX7" fmla="*/ 724929 w 794569"/>
                    <a:gd name="connsiteY7" fmla="*/ 0 h 1397904"/>
                    <a:gd name="connsiteX0" fmla="*/ 0 w 794569"/>
                    <a:gd name="connsiteY0" fmla="*/ 403654 h 1398135"/>
                    <a:gd name="connsiteX1" fmla="*/ 313037 w 794569"/>
                    <a:gd name="connsiteY1" fmla="*/ 32952 h 1398135"/>
                    <a:gd name="connsiteX2" fmla="*/ 782594 w 794569"/>
                    <a:gd name="connsiteY2" fmla="*/ 296562 h 1398135"/>
                    <a:gd name="connsiteX3" fmla="*/ 609599 w 794569"/>
                    <a:gd name="connsiteY3" fmla="*/ 799070 h 1398135"/>
                    <a:gd name="connsiteX4" fmla="*/ 123567 w 794569"/>
                    <a:gd name="connsiteY4" fmla="*/ 790833 h 1398135"/>
                    <a:gd name="connsiteX5" fmla="*/ 263610 w 794569"/>
                    <a:gd name="connsiteY5" fmla="*/ 1392195 h 1398135"/>
                    <a:gd name="connsiteX6" fmla="*/ 345989 w 794569"/>
                    <a:gd name="connsiteY6" fmla="*/ 378941 h 1398135"/>
                    <a:gd name="connsiteX7" fmla="*/ 724929 w 794569"/>
                    <a:gd name="connsiteY7" fmla="*/ 0 h 1398135"/>
                    <a:gd name="connsiteX0" fmla="*/ 0 w 794569"/>
                    <a:gd name="connsiteY0" fmla="*/ 403654 h 1218514"/>
                    <a:gd name="connsiteX1" fmla="*/ 313037 w 794569"/>
                    <a:gd name="connsiteY1" fmla="*/ 32952 h 1218514"/>
                    <a:gd name="connsiteX2" fmla="*/ 782594 w 794569"/>
                    <a:gd name="connsiteY2" fmla="*/ 296562 h 1218514"/>
                    <a:gd name="connsiteX3" fmla="*/ 609599 w 794569"/>
                    <a:gd name="connsiteY3" fmla="*/ 799070 h 1218514"/>
                    <a:gd name="connsiteX4" fmla="*/ 123567 w 794569"/>
                    <a:gd name="connsiteY4" fmla="*/ 790833 h 1218514"/>
                    <a:gd name="connsiteX5" fmla="*/ 378940 w 794569"/>
                    <a:gd name="connsiteY5" fmla="*/ 1210962 h 1218514"/>
                    <a:gd name="connsiteX6" fmla="*/ 345989 w 794569"/>
                    <a:gd name="connsiteY6" fmla="*/ 378941 h 1218514"/>
                    <a:gd name="connsiteX7" fmla="*/ 724929 w 794569"/>
                    <a:gd name="connsiteY7" fmla="*/ 0 h 1218514"/>
                    <a:gd name="connsiteX0" fmla="*/ 0 w 794569"/>
                    <a:gd name="connsiteY0" fmla="*/ 403654 h 1239117"/>
                    <a:gd name="connsiteX1" fmla="*/ 313037 w 794569"/>
                    <a:gd name="connsiteY1" fmla="*/ 32952 h 1239117"/>
                    <a:gd name="connsiteX2" fmla="*/ 782594 w 794569"/>
                    <a:gd name="connsiteY2" fmla="*/ 296562 h 1239117"/>
                    <a:gd name="connsiteX3" fmla="*/ 609599 w 794569"/>
                    <a:gd name="connsiteY3" fmla="*/ 799070 h 1239117"/>
                    <a:gd name="connsiteX4" fmla="*/ 123567 w 794569"/>
                    <a:gd name="connsiteY4" fmla="*/ 790833 h 1239117"/>
                    <a:gd name="connsiteX5" fmla="*/ 378940 w 794569"/>
                    <a:gd name="connsiteY5" fmla="*/ 1210962 h 1239117"/>
                    <a:gd name="connsiteX6" fmla="*/ 345989 w 794569"/>
                    <a:gd name="connsiteY6" fmla="*/ 378941 h 1239117"/>
                    <a:gd name="connsiteX7" fmla="*/ 724929 w 794569"/>
                    <a:gd name="connsiteY7" fmla="*/ 0 h 1239117"/>
                    <a:gd name="connsiteX0" fmla="*/ 0 w 794569"/>
                    <a:gd name="connsiteY0" fmla="*/ 403654 h 1243210"/>
                    <a:gd name="connsiteX1" fmla="*/ 313037 w 794569"/>
                    <a:gd name="connsiteY1" fmla="*/ 32952 h 1243210"/>
                    <a:gd name="connsiteX2" fmla="*/ 782594 w 794569"/>
                    <a:gd name="connsiteY2" fmla="*/ 296562 h 1243210"/>
                    <a:gd name="connsiteX3" fmla="*/ 609599 w 794569"/>
                    <a:gd name="connsiteY3" fmla="*/ 799070 h 1243210"/>
                    <a:gd name="connsiteX4" fmla="*/ 123567 w 794569"/>
                    <a:gd name="connsiteY4" fmla="*/ 790833 h 1243210"/>
                    <a:gd name="connsiteX5" fmla="*/ 378940 w 794569"/>
                    <a:gd name="connsiteY5" fmla="*/ 1210962 h 1243210"/>
                    <a:gd name="connsiteX6" fmla="*/ 345989 w 794569"/>
                    <a:gd name="connsiteY6" fmla="*/ 378941 h 1243210"/>
                    <a:gd name="connsiteX7" fmla="*/ 724929 w 794569"/>
                    <a:gd name="connsiteY7" fmla="*/ 0 h 1243210"/>
                    <a:gd name="connsiteX0" fmla="*/ 0 w 794569"/>
                    <a:gd name="connsiteY0" fmla="*/ 403654 h 1220054"/>
                    <a:gd name="connsiteX1" fmla="*/ 313037 w 794569"/>
                    <a:gd name="connsiteY1" fmla="*/ 32952 h 1220054"/>
                    <a:gd name="connsiteX2" fmla="*/ 782594 w 794569"/>
                    <a:gd name="connsiteY2" fmla="*/ 296562 h 1220054"/>
                    <a:gd name="connsiteX3" fmla="*/ 609599 w 794569"/>
                    <a:gd name="connsiteY3" fmla="*/ 799070 h 1220054"/>
                    <a:gd name="connsiteX4" fmla="*/ 123567 w 794569"/>
                    <a:gd name="connsiteY4" fmla="*/ 790833 h 1220054"/>
                    <a:gd name="connsiteX5" fmla="*/ 378940 w 794569"/>
                    <a:gd name="connsiteY5" fmla="*/ 1210962 h 1220054"/>
                    <a:gd name="connsiteX6" fmla="*/ 304800 w 794569"/>
                    <a:gd name="connsiteY6" fmla="*/ 378941 h 1220054"/>
                    <a:gd name="connsiteX7" fmla="*/ 724929 w 794569"/>
                    <a:gd name="connsiteY7" fmla="*/ 0 h 1220054"/>
                    <a:gd name="connsiteX0" fmla="*/ 0 w 794569"/>
                    <a:gd name="connsiteY0" fmla="*/ 403654 h 1220054"/>
                    <a:gd name="connsiteX1" fmla="*/ 313037 w 794569"/>
                    <a:gd name="connsiteY1" fmla="*/ 32952 h 1220054"/>
                    <a:gd name="connsiteX2" fmla="*/ 782594 w 794569"/>
                    <a:gd name="connsiteY2" fmla="*/ 296562 h 1220054"/>
                    <a:gd name="connsiteX3" fmla="*/ 609599 w 794569"/>
                    <a:gd name="connsiteY3" fmla="*/ 799070 h 1220054"/>
                    <a:gd name="connsiteX4" fmla="*/ 123567 w 794569"/>
                    <a:gd name="connsiteY4" fmla="*/ 790833 h 1220054"/>
                    <a:gd name="connsiteX5" fmla="*/ 378940 w 794569"/>
                    <a:gd name="connsiteY5" fmla="*/ 1210962 h 1220054"/>
                    <a:gd name="connsiteX6" fmla="*/ 304800 w 794569"/>
                    <a:gd name="connsiteY6" fmla="*/ 378941 h 1220054"/>
                    <a:gd name="connsiteX7" fmla="*/ 724929 w 794569"/>
                    <a:gd name="connsiteY7" fmla="*/ 0 h 1220054"/>
                    <a:gd name="connsiteX0" fmla="*/ 0 w 794569"/>
                    <a:gd name="connsiteY0" fmla="*/ 403654 h 1220054"/>
                    <a:gd name="connsiteX1" fmla="*/ 313037 w 794569"/>
                    <a:gd name="connsiteY1" fmla="*/ 32952 h 1220054"/>
                    <a:gd name="connsiteX2" fmla="*/ 782594 w 794569"/>
                    <a:gd name="connsiteY2" fmla="*/ 296562 h 1220054"/>
                    <a:gd name="connsiteX3" fmla="*/ 609599 w 794569"/>
                    <a:gd name="connsiteY3" fmla="*/ 799070 h 1220054"/>
                    <a:gd name="connsiteX4" fmla="*/ 123567 w 794569"/>
                    <a:gd name="connsiteY4" fmla="*/ 790833 h 1220054"/>
                    <a:gd name="connsiteX5" fmla="*/ 378940 w 794569"/>
                    <a:gd name="connsiteY5" fmla="*/ 1210962 h 1220054"/>
                    <a:gd name="connsiteX6" fmla="*/ 304800 w 794569"/>
                    <a:gd name="connsiteY6" fmla="*/ 378941 h 1220054"/>
                    <a:gd name="connsiteX7" fmla="*/ 724929 w 794569"/>
                    <a:gd name="connsiteY7" fmla="*/ 0 h 1220054"/>
                    <a:gd name="connsiteX0" fmla="*/ 0 w 794569"/>
                    <a:gd name="connsiteY0" fmla="*/ 403654 h 1220054"/>
                    <a:gd name="connsiteX1" fmla="*/ 313037 w 794569"/>
                    <a:gd name="connsiteY1" fmla="*/ 32952 h 1220054"/>
                    <a:gd name="connsiteX2" fmla="*/ 782594 w 794569"/>
                    <a:gd name="connsiteY2" fmla="*/ 296562 h 1220054"/>
                    <a:gd name="connsiteX3" fmla="*/ 609599 w 794569"/>
                    <a:gd name="connsiteY3" fmla="*/ 799070 h 1220054"/>
                    <a:gd name="connsiteX4" fmla="*/ 123567 w 794569"/>
                    <a:gd name="connsiteY4" fmla="*/ 790833 h 1220054"/>
                    <a:gd name="connsiteX5" fmla="*/ 378940 w 794569"/>
                    <a:gd name="connsiteY5" fmla="*/ 1210962 h 1220054"/>
                    <a:gd name="connsiteX6" fmla="*/ 304800 w 794569"/>
                    <a:gd name="connsiteY6" fmla="*/ 378941 h 1220054"/>
                    <a:gd name="connsiteX7" fmla="*/ 724929 w 794569"/>
                    <a:gd name="connsiteY7" fmla="*/ 0 h 1220054"/>
                    <a:gd name="connsiteX0" fmla="*/ 0 w 794569"/>
                    <a:gd name="connsiteY0" fmla="*/ 403654 h 1219145"/>
                    <a:gd name="connsiteX1" fmla="*/ 313037 w 794569"/>
                    <a:gd name="connsiteY1" fmla="*/ 32952 h 1219145"/>
                    <a:gd name="connsiteX2" fmla="*/ 782594 w 794569"/>
                    <a:gd name="connsiteY2" fmla="*/ 296562 h 1219145"/>
                    <a:gd name="connsiteX3" fmla="*/ 609599 w 794569"/>
                    <a:gd name="connsiteY3" fmla="*/ 799070 h 1219145"/>
                    <a:gd name="connsiteX4" fmla="*/ 123567 w 794569"/>
                    <a:gd name="connsiteY4" fmla="*/ 790833 h 1219145"/>
                    <a:gd name="connsiteX5" fmla="*/ 378940 w 794569"/>
                    <a:gd name="connsiteY5" fmla="*/ 1210962 h 1219145"/>
                    <a:gd name="connsiteX6" fmla="*/ 321275 w 794569"/>
                    <a:gd name="connsiteY6" fmla="*/ 403655 h 1219145"/>
                    <a:gd name="connsiteX7" fmla="*/ 724929 w 794569"/>
                    <a:gd name="connsiteY7" fmla="*/ 0 h 1219145"/>
                    <a:gd name="connsiteX0" fmla="*/ 0 w 794569"/>
                    <a:gd name="connsiteY0" fmla="*/ 403654 h 1219145"/>
                    <a:gd name="connsiteX1" fmla="*/ 313037 w 794569"/>
                    <a:gd name="connsiteY1" fmla="*/ 32952 h 1219145"/>
                    <a:gd name="connsiteX2" fmla="*/ 782594 w 794569"/>
                    <a:gd name="connsiteY2" fmla="*/ 296562 h 1219145"/>
                    <a:gd name="connsiteX3" fmla="*/ 609599 w 794569"/>
                    <a:gd name="connsiteY3" fmla="*/ 799070 h 1219145"/>
                    <a:gd name="connsiteX4" fmla="*/ 123567 w 794569"/>
                    <a:gd name="connsiteY4" fmla="*/ 790833 h 1219145"/>
                    <a:gd name="connsiteX5" fmla="*/ 378940 w 794569"/>
                    <a:gd name="connsiteY5" fmla="*/ 1210962 h 1219145"/>
                    <a:gd name="connsiteX6" fmla="*/ 321275 w 794569"/>
                    <a:gd name="connsiteY6" fmla="*/ 403655 h 1219145"/>
                    <a:gd name="connsiteX7" fmla="*/ 724929 w 794569"/>
                    <a:gd name="connsiteY7" fmla="*/ 0 h 1219145"/>
                    <a:gd name="connsiteX0" fmla="*/ 0 w 794569"/>
                    <a:gd name="connsiteY0" fmla="*/ 403654 h 1219145"/>
                    <a:gd name="connsiteX1" fmla="*/ 313037 w 794569"/>
                    <a:gd name="connsiteY1" fmla="*/ 32952 h 1219145"/>
                    <a:gd name="connsiteX2" fmla="*/ 782594 w 794569"/>
                    <a:gd name="connsiteY2" fmla="*/ 296562 h 1219145"/>
                    <a:gd name="connsiteX3" fmla="*/ 609599 w 794569"/>
                    <a:gd name="connsiteY3" fmla="*/ 799070 h 1219145"/>
                    <a:gd name="connsiteX4" fmla="*/ 123567 w 794569"/>
                    <a:gd name="connsiteY4" fmla="*/ 790833 h 1219145"/>
                    <a:gd name="connsiteX5" fmla="*/ 378940 w 794569"/>
                    <a:gd name="connsiteY5" fmla="*/ 1210962 h 1219145"/>
                    <a:gd name="connsiteX6" fmla="*/ 321275 w 794569"/>
                    <a:gd name="connsiteY6" fmla="*/ 403655 h 1219145"/>
                    <a:gd name="connsiteX7" fmla="*/ 724929 w 794569"/>
                    <a:gd name="connsiteY7" fmla="*/ 0 h 1219145"/>
                    <a:gd name="connsiteX0" fmla="*/ 2026 w 796595"/>
                    <a:gd name="connsiteY0" fmla="*/ 403654 h 1219145"/>
                    <a:gd name="connsiteX1" fmla="*/ 315063 w 796595"/>
                    <a:gd name="connsiteY1" fmla="*/ 32952 h 1219145"/>
                    <a:gd name="connsiteX2" fmla="*/ 784620 w 796595"/>
                    <a:gd name="connsiteY2" fmla="*/ 296562 h 1219145"/>
                    <a:gd name="connsiteX3" fmla="*/ 611625 w 796595"/>
                    <a:gd name="connsiteY3" fmla="*/ 799070 h 1219145"/>
                    <a:gd name="connsiteX4" fmla="*/ 125593 w 796595"/>
                    <a:gd name="connsiteY4" fmla="*/ 790833 h 1219145"/>
                    <a:gd name="connsiteX5" fmla="*/ 380966 w 796595"/>
                    <a:gd name="connsiteY5" fmla="*/ 1210962 h 1219145"/>
                    <a:gd name="connsiteX6" fmla="*/ 323301 w 796595"/>
                    <a:gd name="connsiteY6" fmla="*/ 403655 h 1219145"/>
                    <a:gd name="connsiteX7" fmla="*/ 726955 w 796595"/>
                    <a:gd name="connsiteY7" fmla="*/ 0 h 12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6595" h="1219145">
                      <a:moveTo>
                        <a:pt x="2026" y="403654"/>
                      </a:moveTo>
                      <a:cubicBezTo>
                        <a:pt x="-17882" y="210751"/>
                        <a:pt x="110491" y="67277"/>
                        <a:pt x="315063" y="32952"/>
                      </a:cubicBezTo>
                      <a:cubicBezTo>
                        <a:pt x="519635" y="-1373"/>
                        <a:pt x="735193" y="168876"/>
                        <a:pt x="784620" y="296562"/>
                      </a:cubicBezTo>
                      <a:cubicBezTo>
                        <a:pt x="834047" y="424248"/>
                        <a:pt x="721463" y="716692"/>
                        <a:pt x="611625" y="799070"/>
                      </a:cubicBezTo>
                      <a:cubicBezTo>
                        <a:pt x="501787" y="881449"/>
                        <a:pt x="196987" y="639806"/>
                        <a:pt x="125593" y="790833"/>
                      </a:cubicBezTo>
                      <a:cubicBezTo>
                        <a:pt x="54199" y="941860"/>
                        <a:pt x="348015" y="1275492"/>
                        <a:pt x="380966" y="1210962"/>
                      </a:cubicBezTo>
                      <a:cubicBezTo>
                        <a:pt x="413917" y="1146432"/>
                        <a:pt x="246415" y="635688"/>
                        <a:pt x="323301" y="403655"/>
                      </a:cubicBezTo>
                      <a:cubicBezTo>
                        <a:pt x="375474" y="262238"/>
                        <a:pt x="504533" y="64530"/>
                        <a:pt x="726955" y="0"/>
                      </a:cubicBezTo>
                    </a:path>
                  </a:pathLst>
                </a:custGeom>
                <a:noFill/>
                <a:ln w="76200" cap="rnd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784DEC-9654-4236-A0B0-E89B9AF7729C}"/>
                  </a:ext>
                </a:extLst>
              </p:cNvPr>
              <p:cNvSpPr txBox="1"/>
              <p:nvPr/>
            </p:nvSpPr>
            <p:spPr>
              <a:xfrm>
                <a:off x="9037229" y="3525679"/>
                <a:ext cx="612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EC3CC3-FE72-4354-8D7A-21CFBFE6F1C2}"/>
                  </a:ext>
                </a:extLst>
              </p:cNvPr>
              <p:cNvSpPr txBox="1"/>
              <p:nvPr/>
            </p:nvSpPr>
            <p:spPr>
              <a:xfrm>
                <a:off x="11398238" y="1399569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N</a:t>
                </a:r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23CAC74F-81EF-4138-8DAB-17ED1AF8931E}"/>
                  </a:ext>
                </a:extLst>
              </p:cNvPr>
              <p:cNvSpPr/>
              <p:nvPr/>
            </p:nvSpPr>
            <p:spPr>
              <a:xfrm>
                <a:off x="11380306" y="2821550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59466064-9F25-4DDC-86CA-E39DE6BEE52A}"/>
                  </a:ext>
                </a:extLst>
              </p:cNvPr>
              <p:cNvSpPr/>
              <p:nvPr/>
            </p:nvSpPr>
            <p:spPr>
              <a:xfrm>
                <a:off x="9918425" y="2628711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96045282-E57D-4663-B9B3-9ADA0E2D0264}"/>
                  </a:ext>
                </a:extLst>
              </p:cNvPr>
              <p:cNvSpPr/>
              <p:nvPr/>
            </p:nvSpPr>
            <p:spPr>
              <a:xfrm>
                <a:off x="11058754" y="1266510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AC0066A9-0641-4452-A75F-48EFBDA20E17}"/>
                  </a:ext>
                </a:extLst>
              </p:cNvPr>
              <p:cNvSpPr/>
              <p:nvPr/>
            </p:nvSpPr>
            <p:spPr>
              <a:xfrm>
                <a:off x="10364535" y="3458435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2E8BF1F1-A5F9-47E8-A8FC-1257212CC1F8}"/>
                  </a:ext>
                </a:extLst>
              </p:cNvPr>
              <p:cNvSpPr/>
              <p:nvPr/>
            </p:nvSpPr>
            <p:spPr>
              <a:xfrm>
                <a:off x="10453458" y="2202945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2F230C50-9D80-402D-8AAF-E979A44D8437}"/>
                  </a:ext>
                </a:extLst>
              </p:cNvPr>
              <p:cNvSpPr/>
              <p:nvPr/>
            </p:nvSpPr>
            <p:spPr>
              <a:xfrm>
                <a:off x="9219040" y="1971751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94C20EA2-DC39-46E1-B219-D982EBD0C951}"/>
                  </a:ext>
                </a:extLst>
              </p:cNvPr>
              <p:cNvSpPr/>
              <p:nvPr/>
            </p:nvSpPr>
            <p:spPr>
              <a:xfrm>
                <a:off x="11660366" y="1917083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7281C328-B8A5-45F8-937B-014B810AB174}"/>
                  </a:ext>
                </a:extLst>
              </p:cNvPr>
              <p:cNvSpPr/>
              <p:nvPr/>
            </p:nvSpPr>
            <p:spPr>
              <a:xfrm>
                <a:off x="11197375" y="1919906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12687147-9268-4419-855B-287211DCAEA1}"/>
                  </a:ext>
                </a:extLst>
              </p:cNvPr>
              <p:cNvSpPr/>
              <p:nvPr/>
            </p:nvSpPr>
            <p:spPr>
              <a:xfrm>
                <a:off x="11838709" y="3740987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7451385A-E385-465B-AE7E-68162C8F7C3C}"/>
                  </a:ext>
                </a:extLst>
              </p:cNvPr>
              <p:cNvSpPr/>
              <p:nvPr/>
            </p:nvSpPr>
            <p:spPr>
              <a:xfrm>
                <a:off x="11994717" y="2321786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F9146138-00FD-48B2-AF67-1032F72082CB}"/>
                  </a:ext>
                </a:extLst>
              </p:cNvPr>
              <p:cNvSpPr/>
              <p:nvPr/>
            </p:nvSpPr>
            <p:spPr>
              <a:xfrm>
                <a:off x="11237279" y="2465749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4ED5589C-B624-4BBE-998E-34FF66B75B66}"/>
                  </a:ext>
                </a:extLst>
              </p:cNvPr>
              <p:cNvSpPr/>
              <p:nvPr/>
            </p:nvSpPr>
            <p:spPr>
              <a:xfrm>
                <a:off x="9224021" y="2703266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71CF282A-9158-4C0A-91B7-CE0C08B9F59E}"/>
                  </a:ext>
                </a:extLst>
              </p:cNvPr>
              <p:cNvSpPr/>
              <p:nvPr/>
            </p:nvSpPr>
            <p:spPr>
              <a:xfrm>
                <a:off x="10251959" y="1255612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FF56E6DB-457C-462A-9B8C-D547680A5A94}"/>
                  </a:ext>
                </a:extLst>
              </p:cNvPr>
              <p:cNvSpPr/>
              <p:nvPr/>
            </p:nvSpPr>
            <p:spPr>
              <a:xfrm>
                <a:off x="11001832" y="3243179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E5CD005C-4D6F-419D-965C-74015E25A476}"/>
                  </a:ext>
                </a:extLst>
              </p:cNvPr>
              <p:cNvSpPr/>
              <p:nvPr/>
            </p:nvSpPr>
            <p:spPr>
              <a:xfrm>
                <a:off x="11876036" y="3067176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6D92905-2ADD-44C1-BD85-28218D850209}"/>
                  </a:ext>
                </a:extLst>
              </p:cNvPr>
              <p:cNvSpPr/>
              <p:nvPr/>
            </p:nvSpPr>
            <p:spPr>
              <a:xfrm>
                <a:off x="10635264" y="3667334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3EEA7DA-C80E-4DC6-8B0A-DE8C825A2D40}"/>
                  </a:ext>
                </a:extLst>
              </p:cNvPr>
              <p:cNvSpPr/>
              <p:nvPr/>
            </p:nvSpPr>
            <p:spPr>
              <a:xfrm>
                <a:off x="9992952" y="2017567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C7337119-3364-41CE-8187-B53782C0817E}"/>
                  </a:ext>
                </a:extLst>
              </p:cNvPr>
              <p:cNvSpPr/>
              <p:nvPr/>
            </p:nvSpPr>
            <p:spPr>
              <a:xfrm>
                <a:off x="9702414" y="3285973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D8851A1A-B34A-4128-B2DE-FC3C2653A2F4}"/>
                  </a:ext>
                </a:extLst>
              </p:cNvPr>
              <p:cNvSpPr/>
              <p:nvPr/>
            </p:nvSpPr>
            <p:spPr>
              <a:xfrm>
                <a:off x="9770671" y="3712288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E2B81B32-563D-4C3D-9BA8-1F818FD2C92B}"/>
                  </a:ext>
                </a:extLst>
              </p:cNvPr>
              <p:cNvSpPr/>
              <p:nvPr/>
            </p:nvSpPr>
            <p:spPr>
              <a:xfrm>
                <a:off x="11498419" y="1118100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CB85639D-75EE-49FC-8C0A-74BC71E72715}"/>
                  </a:ext>
                </a:extLst>
              </p:cNvPr>
              <p:cNvSpPr/>
              <p:nvPr/>
            </p:nvSpPr>
            <p:spPr>
              <a:xfrm>
                <a:off x="8994975" y="1636053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882CB86D-AC88-482E-8A0D-924B42FFC8A0}"/>
                  </a:ext>
                </a:extLst>
              </p:cNvPr>
              <p:cNvSpPr/>
              <p:nvPr/>
            </p:nvSpPr>
            <p:spPr>
              <a:xfrm>
                <a:off x="11471241" y="3424059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878DD984-4DD1-457A-9A6C-723C9EFA41AD}"/>
                  </a:ext>
                </a:extLst>
              </p:cNvPr>
              <p:cNvSpPr/>
              <p:nvPr/>
            </p:nvSpPr>
            <p:spPr>
              <a:xfrm>
                <a:off x="11154366" y="3511055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3DB87AC6-E5D6-401D-890D-5D6600E293BD}"/>
                  </a:ext>
                </a:extLst>
              </p:cNvPr>
              <p:cNvSpPr/>
              <p:nvPr/>
            </p:nvSpPr>
            <p:spPr>
              <a:xfrm>
                <a:off x="10261784" y="3870613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961A3C8-6309-448C-941D-BA35087E390B}"/>
                  </a:ext>
                </a:extLst>
              </p:cNvPr>
              <p:cNvGrpSpPr/>
              <p:nvPr/>
            </p:nvGrpSpPr>
            <p:grpSpPr>
              <a:xfrm>
                <a:off x="10138979" y="3940561"/>
                <a:ext cx="532020" cy="109919"/>
                <a:chOff x="10135979" y="3935051"/>
                <a:chExt cx="532020" cy="109919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D2567EF-F141-4209-9127-29BCD3A4F5A7}"/>
                    </a:ext>
                  </a:extLst>
                </p:cNvPr>
                <p:cNvSpPr/>
                <p:nvPr/>
              </p:nvSpPr>
              <p:spPr>
                <a:xfrm>
                  <a:off x="10159791" y="3935051"/>
                  <a:ext cx="439075" cy="109919"/>
                </a:xfrm>
                <a:custGeom>
                  <a:avLst/>
                  <a:gdLst>
                    <a:gd name="connsiteX0" fmla="*/ 47625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7625 w 423863"/>
                    <a:gd name="connsiteY4" fmla="*/ 0 h 195262"/>
                    <a:gd name="connsiteX0" fmla="*/ 43241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3241 w 423863"/>
                    <a:gd name="connsiteY4" fmla="*/ 0 h 195262"/>
                    <a:gd name="connsiteX0" fmla="*/ 43241 w 423863"/>
                    <a:gd name="connsiteY0" fmla="*/ 5160 h 200422"/>
                    <a:gd name="connsiteX1" fmla="*/ 423863 w 423863"/>
                    <a:gd name="connsiteY1" fmla="*/ 0 h 200422"/>
                    <a:gd name="connsiteX2" fmla="*/ 400050 w 423863"/>
                    <a:gd name="connsiteY2" fmla="*/ 190897 h 200422"/>
                    <a:gd name="connsiteX3" fmla="*/ 0 w 423863"/>
                    <a:gd name="connsiteY3" fmla="*/ 200422 h 200422"/>
                    <a:gd name="connsiteX4" fmla="*/ 43241 w 423863"/>
                    <a:gd name="connsiteY4" fmla="*/ 5160 h 200422"/>
                    <a:gd name="connsiteX0" fmla="*/ 43241 w 426055"/>
                    <a:gd name="connsiteY0" fmla="*/ 0 h 195262"/>
                    <a:gd name="connsiteX1" fmla="*/ 426055 w 426055"/>
                    <a:gd name="connsiteY1" fmla="*/ 1455 h 195262"/>
                    <a:gd name="connsiteX2" fmla="*/ 400050 w 426055"/>
                    <a:gd name="connsiteY2" fmla="*/ 185737 h 195262"/>
                    <a:gd name="connsiteX3" fmla="*/ 0 w 426055"/>
                    <a:gd name="connsiteY3" fmla="*/ 195262 h 195262"/>
                    <a:gd name="connsiteX4" fmla="*/ 43241 w 426055"/>
                    <a:gd name="connsiteY4" fmla="*/ 0 h 195262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94204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51210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21324 w 404138"/>
                    <a:gd name="connsiteY0" fmla="*/ 8467 h 151210"/>
                    <a:gd name="connsiteX1" fmla="*/ 404138 w 404138"/>
                    <a:gd name="connsiteY1" fmla="*/ 0 h 151210"/>
                    <a:gd name="connsiteX2" fmla="*/ 378133 w 404138"/>
                    <a:gd name="connsiteY2" fmla="*/ 151210 h 151210"/>
                    <a:gd name="connsiteX3" fmla="*/ 0 w 404138"/>
                    <a:gd name="connsiteY3" fmla="*/ 150813 h 151210"/>
                    <a:gd name="connsiteX4" fmla="*/ 21324 w 404138"/>
                    <a:gd name="connsiteY4" fmla="*/ 8467 h 151210"/>
                    <a:gd name="connsiteX0" fmla="*/ 21324 w 404138"/>
                    <a:gd name="connsiteY0" fmla="*/ 0 h 152664"/>
                    <a:gd name="connsiteX1" fmla="*/ 404138 w 404138"/>
                    <a:gd name="connsiteY1" fmla="*/ 1454 h 152664"/>
                    <a:gd name="connsiteX2" fmla="*/ 378133 w 404138"/>
                    <a:gd name="connsiteY2" fmla="*/ 152664 h 152664"/>
                    <a:gd name="connsiteX3" fmla="*/ 0 w 404138"/>
                    <a:gd name="connsiteY3" fmla="*/ 152267 h 152664"/>
                    <a:gd name="connsiteX4" fmla="*/ 21324 w 404138"/>
                    <a:gd name="connsiteY4" fmla="*/ 0 h 152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38" h="152664">
                      <a:moveTo>
                        <a:pt x="21324" y="0"/>
                      </a:moveTo>
                      <a:lnTo>
                        <a:pt x="404138" y="1454"/>
                      </a:lnTo>
                      <a:lnTo>
                        <a:pt x="378133" y="152664"/>
                      </a:lnTo>
                      <a:lnTo>
                        <a:pt x="0" y="152267"/>
                      </a:lnTo>
                      <a:lnTo>
                        <a:pt x="213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7AF35A1-9802-43D8-A13E-17F18819389E}"/>
                    </a:ext>
                  </a:extLst>
                </p:cNvPr>
                <p:cNvCxnSpPr/>
                <p:nvPr/>
              </p:nvCxnSpPr>
              <p:spPr>
                <a:xfrm>
                  <a:off x="10135979" y="3944507"/>
                  <a:ext cx="5320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BEF730-8BC4-44F7-8AFE-35C620E369CB}"/>
                  </a:ext>
                </a:extLst>
              </p:cNvPr>
              <p:cNvGrpSpPr/>
              <p:nvPr/>
            </p:nvGrpSpPr>
            <p:grpSpPr>
              <a:xfrm rot="16200000">
                <a:off x="11835768" y="2470366"/>
                <a:ext cx="532020" cy="70723"/>
                <a:chOff x="10135979" y="3935052"/>
                <a:chExt cx="532020" cy="68441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BC7D9B8-AC65-4DA5-A512-0543D8DED7B8}"/>
                    </a:ext>
                  </a:extLst>
                </p:cNvPr>
                <p:cNvSpPr/>
                <p:nvPr/>
              </p:nvSpPr>
              <p:spPr>
                <a:xfrm>
                  <a:off x="10155027" y="3935052"/>
                  <a:ext cx="443838" cy="68441"/>
                </a:xfrm>
                <a:custGeom>
                  <a:avLst/>
                  <a:gdLst>
                    <a:gd name="connsiteX0" fmla="*/ 47625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7625 w 423863"/>
                    <a:gd name="connsiteY4" fmla="*/ 0 h 195262"/>
                    <a:gd name="connsiteX0" fmla="*/ 43241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3241 w 423863"/>
                    <a:gd name="connsiteY4" fmla="*/ 0 h 195262"/>
                    <a:gd name="connsiteX0" fmla="*/ 43241 w 423863"/>
                    <a:gd name="connsiteY0" fmla="*/ 5160 h 200422"/>
                    <a:gd name="connsiteX1" fmla="*/ 423863 w 423863"/>
                    <a:gd name="connsiteY1" fmla="*/ 0 h 200422"/>
                    <a:gd name="connsiteX2" fmla="*/ 400050 w 423863"/>
                    <a:gd name="connsiteY2" fmla="*/ 190897 h 200422"/>
                    <a:gd name="connsiteX3" fmla="*/ 0 w 423863"/>
                    <a:gd name="connsiteY3" fmla="*/ 200422 h 200422"/>
                    <a:gd name="connsiteX4" fmla="*/ 43241 w 423863"/>
                    <a:gd name="connsiteY4" fmla="*/ 5160 h 200422"/>
                    <a:gd name="connsiteX0" fmla="*/ 43241 w 426055"/>
                    <a:gd name="connsiteY0" fmla="*/ 0 h 195262"/>
                    <a:gd name="connsiteX1" fmla="*/ 426055 w 426055"/>
                    <a:gd name="connsiteY1" fmla="*/ 1455 h 195262"/>
                    <a:gd name="connsiteX2" fmla="*/ 400050 w 426055"/>
                    <a:gd name="connsiteY2" fmla="*/ 185737 h 195262"/>
                    <a:gd name="connsiteX3" fmla="*/ 0 w 426055"/>
                    <a:gd name="connsiteY3" fmla="*/ 195262 h 195262"/>
                    <a:gd name="connsiteX4" fmla="*/ 43241 w 426055"/>
                    <a:gd name="connsiteY4" fmla="*/ 0 h 195262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94204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51210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21324 w 404138"/>
                    <a:gd name="connsiteY0" fmla="*/ 8467 h 151210"/>
                    <a:gd name="connsiteX1" fmla="*/ 404138 w 404138"/>
                    <a:gd name="connsiteY1" fmla="*/ 0 h 151210"/>
                    <a:gd name="connsiteX2" fmla="*/ 378133 w 404138"/>
                    <a:gd name="connsiteY2" fmla="*/ 151210 h 151210"/>
                    <a:gd name="connsiteX3" fmla="*/ 0 w 404138"/>
                    <a:gd name="connsiteY3" fmla="*/ 150813 h 151210"/>
                    <a:gd name="connsiteX4" fmla="*/ 21324 w 404138"/>
                    <a:gd name="connsiteY4" fmla="*/ 8467 h 151210"/>
                    <a:gd name="connsiteX0" fmla="*/ 21324 w 404138"/>
                    <a:gd name="connsiteY0" fmla="*/ 0 h 152664"/>
                    <a:gd name="connsiteX1" fmla="*/ 404138 w 404138"/>
                    <a:gd name="connsiteY1" fmla="*/ 1454 h 152664"/>
                    <a:gd name="connsiteX2" fmla="*/ 378133 w 404138"/>
                    <a:gd name="connsiteY2" fmla="*/ 152664 h 152664"/>
                    <a:gd name="connsiteX3" fmla="*/ 0 w 404138"/>
                    <a:gd name="connsiteY3" fmla="*/ 152267 h 152664"/>
                    <a:gd name="connsiteX4" fmla="*/ 21324 w 404138"/>
                    <a:gd name="connsiteY4" fmla="*/ 0 h 152664"/>
                    <a:gd name="connsiteX0" fmla="*/ 21324 w 404138"/>
                    <a:gd name="connsiteY0" fmla="*/ 0 h 152268"/>
                    <a:gd name="connsiteX1" fmla="*/ 404138 w 404138"/>
                    <a:gd name="connsiteY1" fmla="*/ 1454 h 152268"/>
                    <a:gd name="connsiteX2" fmla="*/ 382517 w 404138"/>
                    <a:gd name="connsiteY2" fmla="*/ 95057 h 152268"/>
                    <a:gd name="connsiteX3" fmla="*/ 0 w 404138"/>
                    <a:gd name="connsiteY3" fmla="*/ 152267 h 152268"/>
                    <a:gd name="connsiteX4" fmla="*/ 21324 w 404138"/>
                    <a:gd name="connsiteY4" fmla="*/ 0 h 152268"/>
                    <a:gd name="connsiteX0" fmla="*/ 25708 w 408522"/>
                    <a:gd name="connsiteY0" fmla="*/ 0 h 95056"/>
                    <a:gd name="connsiteX1" fmla="*/ 408522 w 408522"/>
                    <a:gd name="connsiteY1" fmla="*/ 1454 h 95056"/>
                    <a:gd name="connsiteX2" fmla="*/ 386901 w 408522"/>
                    <a:gd name="connsiteY2" fmla="*/ 95057 h 95056"/>
                    <a:gd name="connsiteX3" fmla="*/ 0 w 408522"/>
                    <a:gd name="connsiteY3" fmla="*/ 94657 h 95056"/>
                    <a:gd name="connsiteX4" fmla="*/ 25708 w 408522"/>
                    <a:gd name="connsiteY4" fmla="*/ 0 h 9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522" h="95056">
                      <a:moveTo>
                        <a:pt x="25708" y="0"/>
                      </a:moveTo>
                      <a:lnTo>
                        <a:pt x="408522" y="1454"/>
                      </a:lnTo>
                      <a:lnTo>
                        <a:pt x="386901" y="95057"/>
                      </a:lnTo>
                      <a:lnTo>
                        <a:pt x="0" y="94657"/>
                      </a:lnTo>
                      <a:lnTo>
                        <a:pt x="257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F9B6F10F-A1C4-4D0D-835F-F9FB6A341A13}"/>
                    </a:ext>
                  </a:extLst>
                </p:cNvPr>
                <p:cNvCxnSpPr/>
                <p:nvPr/>
              </p:nvCxnSpPr>
              <p:spPr>
                <a:xfrm>
                  <a:off x="10135979" y="3944507"/>
                  <a:ext cx="5320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E22E5DD-86B2-4805-90C8-9A771F22298E}"/>
                  </a:ext>
                </a:extLst>
              </p:cNvPr>
              <p:cNvGrpSpPr/>
              <p:nvPr/>
            </p:nvGrpSpPr>
            <p:grpSpPr>
              <a:xfrm rot="10800000">
                <a:off x="11156590" y="1070862"/>
                <a:ext cx="510048" cy="113066"/>
                <a:chOff x="10135979" y="3935051"/>
                <a:chExt cx="532020" cy="109919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C2B35D9-6FBC-4E6E-875E-51B7DC7C7A37}"/>
                    </a:ext>
                  </a:extLst>
                </p:cNvPr>
                <p:cNvSpPr/>
                <p:nvPr/>
              </p:nvSpPr>
              <p:spPr>
                <a:xfrm>
                  <a:off x="10159791" y="3935051"/>
                  <a:ext cx="439075" cy="109919"/>
                </a:xfrm>
                <a:custGeom>
                  <a:avLst/>
                  <a:gdLst>
                    <a:gd name="connsiteX0" fmla="*/ 47625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7625 w 423863"/>
                    <a:gd name="connsiteY4" fmla="*/ 0 h 195262"/>
                    <a:gd name="connsiteX0" fmla="*/ 43241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3241 w 423863"/>
                    <a:gd name="connsiteY4" fmla="*/ 0 h 195262"/>
                    <a:gd name="connsiteX0" fmla="*/ 43241 w 423863"/>
                    <a:gd name="connsiteY0" fmla="*/ 5160 h 200422"/>
                    <a:gd name="connsiteX1" fmla="*/ 423863 w 423863"/>
                    <a:gd name="connsiteY1" fmla="*/ 0 h 200422"/>
                    <a:gd name="connsiteX2" fmla="*/ 400050 w 423863"/>
                    <a:gd name="connsiteY2" fmla="*/ 190897 h 200422"/>
                    <a:gd name="connsiteX3" fmla="*/ 0 w 423863"/>
                    <a:gd name="connsiteY3" fmla="*/ 200422 h 200422"/>
                    <a:gd name="connsiteX4" fmla="*/ 43241 w 423863"/>
                    <a:gd name="connsiteY4" fmla="*/ 5160 h 200422"/>
                    <a:gd name="connsiteX0" fmla="*/ 43241 w 426055"/>
                    <a:gd name="connsiteY0" fmla="*/ 0 h 195262"/>
                    <a:gd name="connsiteX1" fmla="*/ 426055 w 426055"/>
                    <a:gd name="connsiteY1" fmla="*/ 1455 h 195262"/>
                    <a:gd name="connsiteX2" fmla="*/ 400050 w 426055"/>
                    <a:gd name="connsiteY2" fmla="*/ 185737 h 195262"/>
                    <a:gd name="connsiteX3" fmla="*/ 0 w 426055"/>
                    <a:gd name="connsiteY3" fmla="*/ 195262 h 195262"/>
                    <a:gd name="connsiteX4" fmla="*/ 43241 w 426055"/>
                    <a:gd name="connsiteY4" fmla="*/ 0 h 195262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94204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51210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21324 w 404138"/>
                    <a:gd name="connsiteY0" fmla="*/ 8467 h 151210"/>
                    <a:gd name="connsiteX1" fmla="*/ 404138 w 404138"/>
                    <a:gd name="connsiteY1" fmla="*/ 0 h 151210"/>
                    <a:gd name="connsiteX2" fmla="*/ 378133 w 404138"/>
                    <a:gd name="connsiteY2" fmla="*/ 151210 h 151210"/>
                    <a:gd name="connsiteX3" fmla="*/ 0 w 404138"/>
                    <a:gd name="connsiteY3" fmla="*/ 150813 h 151210"/>
                    <a:gd name="connsiteX4" fmla="*/ 21324 w 404138"/>
                    <a:gd name="connsiteY4" fmla="*/ 8467 h 151210"/>
                    <a:gd name="connsiteX0" fmla="*/ 21324 w 404138"/>
                    <a:gd name="connsiteY0" fmla="*/ 0 h 152664"/>
                    <a:gd name="connsiteX1" fmla="*/ 404138 w 404138"/>
                    <a:gd name="connsiteY1" fmla="*/ 1454 h 152664"/>
                    <a:gd name="connsiteX2" fmla="*/ 378133 w 404138"/>
                    <a:gd name="connsiteY2" fmla="*/ 152664 h 152664"/>
                    <a:gd name="connsiteX3" fmla="*/ 0 w 404138"/>
                    <a:gd name="connsiteY3" fmla="*/ 152267 h 152664"/>
                    <a:gd name="connsiteX4" fmla="*/ 21324 w 404138"/>
                    <a:gd name="connsiteY4" fmla="*/ 0 h 152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38" h="152664">
                      <a:moveTo>
                        <a:pt x="21324" y="0"/>
                      </a:moveTo>
                      <a:lnTo>
                        <a:pt x="404138" y="1454"/>
                      </a:lnTo>
                      <a:lnTo>
                        <a:pt x="378133" y="152664"/>
                      </a:lnTo>
                      <a:lnTo>
                        <a:pt x="0" y="152267"/>
                      </a:lnTo>
                      <a:lnTo>
                        <a:pt x="213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A11B263-3A0A-4B11-A9B4-B1E6A8A583AD}"/>
                    </a:ext>
                  </a:extLst>
                </p:cNvPr>
                <p:cNvCxnSpPr/>
                <p:nvPr/>
              </p:nvCxnSpPr>
              <p:spPr>
                <a:xfrm>
                  <a:off x="10135979" y="3944507"/>
                  <a:ext cx="5320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A5A135-2B3A-4A49-ACB3-5B948C57D3DE}"/>
                  </a:ext>
                </a:extLst>
              </p:cNvPr>
              <p:cNvGrpSpPr/>
              <p:nvPr/>
            </p:nvGrpSpPr>
            <p:grpSpPr>
              <a:xfrm>
                <a:off x="11684202" y="3707610"/>
                <a:ext cx="471796" cy="260565"/>
                <a:chOff x="11684202" y="3707610"/>
                <a:chExt cx="471796" cy="260565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3AC23B-164B-4F9D-87D0-B066AD49DACF}"/>
                    </a:ext>
                  </a:extLst>
                </p:cNvPr>
                <p:cNvSpPr/>
                <p:nvPr/>
              </p:nvSpPr>
              <p:spPr>
                <a:xfrm>
                  <a:off x="11745176" y="3766434"/>
                  <a:ext cx="410822" cy="201741"/>
                </a:xfrm>
                <a:custGeom>
                  <a:avLst/>
                  <a:gdLst>
                    <a:gd name="connsiteX0" fmla="*/ 47625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7625 w 423863"/>
                    <a:gd name="connsiteY4" fmla="*/ 0 h 195262"/>
                    <a:gd name="connsiteX0" fmla="*/ 43241 w 423863"/>
                    <a:gd name="connsiteY0" fmla="*/ 0 h 195262"/>
                    <a:gd name="connsiteX1" fmla="*/ 423863 w 423863"/>
                    <a:gd name="connsiteY1" fmla="*/ 4762 h 195262"/>
                    <a:gd name="connsiteX2" fmla="*/ 400050 w 423863"/>
                    <a:gd name="connsiteY2" fmla="*/ 185737 h 195262"/>
                    <a:gd name="connsiteX3" fmla="*/ 0 w 423863"/>
                    <a:gd name="connsiteY3" fmla="*/ 195262 h 195262"/>
                    <a:gd name="connsiteX4" fmla="*/ 43241 w 423863"/>
                    <a:gd name="connsiteY4" fmla="*/ 0 h 195262"/>
                    <a:gd name="connsiteX0" fmla="*/ 43241 w 423863"/>
                    <a:gd name="connsiteY0" fmla="*/ 5160 h 200422"/>
                    <a:gd name="connsiteX1" fmla="*/ 423863 w 423863"/>
                    <a:gd name="connsiteY1" fmla="*/ 0 h 200422"/>
                    <a:gd name="connsiteX2" fmla="*/ 400050 w 423863"/>
                    <a:gd name="connsiteY2" fmla="*/ 190897 h 200422"/>
                    <a:gd name="connsiteX3" fmla="*/ 0 w 423863"/>
                    <a:gd name="connsiteY3" fmla="*/ 200422 h 200422"/>
                    <a:gd name="connsiteX4" fmla="*/ 43241 w 423863"/>
                    <a:gd name="connsiteY4" fmla="*/ 5160 h 200422"/>
                    <a:gd name="connsiteX0" fmla="*/ 43241 w 426055"/>
                    <a:gd name="connsiteY0" fmla="*/ 0 h 195262"/>
                    <a:gd name="connsiteX1" fmla="*/ 426055 w 426055"/>
                    <a:gd name="connsiteY1" fmla="*/ 1455 h 195262"/>
                    <a:gd name="connsiteX2" fmla="*/ 400050 w 426055"/>
                    <a:gd name="connsiteY2" fmla="*/ 185737 h 195262"/>
                    <a:gd name="connsiteX3" fmla="*/ 0 w 426055"/>
                    <a:gd name="connsiteY3" fmla="*/ 195262 h 195262"/>
                    <a:gd name="connsiteX4" fmla="*/ 43241 w 426055"/>
                    <a:gd name="connsiteY4" fmla="*/ 0 h 195262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94204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43241 w 426055"/>
                    <a:gd name="connsiteY0" fmla="*/ 8467 h 203729"/>
                    <a:gd name="connsiteX1" fmla="*/ 426055 w 426055"/>
                    <a:gd name="connsiteY1" fmla="*/ 0 h 203729"/>
                    <a:gd name="connsiteX2" fmla="*/ 400050 w 426055"/>
                    <a:gd name="connsiteY2" fmla="*/ 151210 h 203729"/>
                    <a:gd name="connsiteX3" fmla="*/ 0 w 426055"/>
                    <a:gd name="connsiteY3" fmla="*/ 203729 h 203729"/>
                    <a:gd name="connsiteX4" fmla="*/ 43241 w 426055"/>
                    <a:gd name="connsiteY4" fmla="*/ 8467 h 203729"/>
                    <a:gd name="connsiteX0" fmla="*/ 21324 w 404138"/>
                    <a:gd name="connsiteY0" fmla="*/ 8467 h 151210"/>
                    <a:gd name="connsiteX1" fmla="*/ 404138 w 404138"/>
                    <a:gd name="connsiteY1" fmla="*/ 0 h 151210"/>
                    <a:gd name="connsiteX2" fmla="*/ 378133 w 404138"/>
                    <a:gd name="connsiteY2" fmla="*/ 151210 h 151210"/>
                    <a:gd name="connsiteX3" fmla="*/ 0 w 404138"/>
                    <a:gd name="connsiteY3" fmla="*/ 150813 h 151210"/>
                    <a:gd name="connsiteX4" fmla="*/ 21324 w 404138"/>
                    <a:gd name="connsiteY4" fmla="*/ 8467 h 151210"/>
                    <a:gd name="connsiteX0" fmla="*/ 21324 w 404138"/>
                    <a:gd name="connsiteY0" fmla="*/ 0 h 152664"/>
                    <a:gd name="connsiteX1" fmla="*/ 404138 w 404138"/>
                    <a:gd name="connsiteY1" fmla="*/ 1454 h 152664"/>
                    <a:gd name="connsiteX2" fmla="*/ 378133 w 404138"/>
                    <a:gd name="connsiteY2" fmla="*/ 152664 h 152664"/>
                    <a:gd name="connsiteX3" fmla="*/ 0 w 404138"/>
                    <a:gd name="connsiteY3" fmla="*/ 152267 h 152664"/>
                    <a:gd name="connsiteX4" fmla="*/ 21324 w 404138"/>
                    <a:gd name="connsiteY4" fmla="*/ 0 h 152664"/>
                    <a:gd name="connsiteX0" fmla="*/ 152830 w 404138"/>
                    <a:gd name="connsiteY0" fmla="*/ 38233 h 151210"/>
                    <a:gd name="connsiteX1" fmla="*/ 404138 w 404138"/>
                    <a:gd name="connsiteY1" fmla="*/ 0 h 151210"/>
                    <a:gd name="connsiteX2" fmla="*/ 378133 w 404138"/>
                    <a:gd name="connsiteY2" fmla="*/ 151210 h 151210"/>
                    <a:gd name="connsiteX3" fmla="*/ 0 w 404138"/>
                    <a:gd name="connsiteY3" fmla="*/ 150813 h 151210"/>
                    <a:gd name="connsiteX4" fmla="*/ 152830 w 404138"/>
                    <a:gd name="connsiteY4" fmla="*/ 38233 h 151210"/>
                    <a:gd name="connsiteX0" fmla="*/ 152830 w 378133"/>
                    <a:gd name="connsiteY0" fmla="*/ 110994 h 223971"/>
                    <a:gd name="connsiteX1" fmla="*/ 228796 w 378133"/>
                    <a:gd name="connsiteY1" fmla="*/ 0 h 223971"/>
                    <a:gd name="connsiteX2" fmla="*/ 378133 w 378133"/>
                    <a:gd name="connsiteY2" fmla="*/ 223971 h 223971"/>
                    <a:gd name="connsiteX3" fmla="*/ 0 w 378133"/>
                    <a:gd name="connsiteY3" fmla="*/ 223574 h 223971"/>
                    <a:gd name="connsiteX4" fmla="*/ 152830 w 378133"/>
                    <a:gd name="connsiteY4" fmla="*/ 110994 h 223971"/>
                    <a:gd name="connsiteX0" fmla="*/ 102419 w 378133"/>
                    <a:gd name="connsiteY0" fmla="*/ 77920 h 223971"/>
                    <a:gd name="connsiteX1" fmla="*/ 228796 w 378133"/>
                    <a:gd name="connsiteY1" fmla="*/ 0 h 223971"/>
                    <a:gd name="connsiteX2" fmla="*/ 378133 w 378133"/>
                    <a:gd name="connsiteY2" fmla="*/ 223971 h 223971"/>
                    <a:gd name="connsiteX3" fmla="*/ 0 w 378133"/>
                    <a:gd name="connsiteY3" fmla="*/ 223574 h 223971"/>
                    <a:gd name="connsiteX4" fmla="*/ 102419 w 378133"/>
                    <a:gd name="connsiteY4" fmla="*/ 77920 h 223971"/>
                    <a:gd name="connsiteX0" fmla="*/ 102419 w 378133"/>
                    <a:gd name="connsiteY0" fmla="*/ 134143 h 280194"/>
                    <a:gd name="connsiteX1" fmla="*/ 206879 w 378133"/>
                    <a:gd name="connsiteY1" fmla="*/ 0 h 280194"/>
                    <a:gd name="connsiteX2" fmla="*/ 378133 w 378133"/>
                    <a:gd name="connsiteY2" fmla="*/ 280194 h 280194"/>
                    <a:gd name="connsiteX3" fmla="*/ 0 w 378133"/>
                    <a:gd name="connsiteY3" fmla="*/ 279797 h 280194"/>
                    <a:gd name="connsiteX4" fmla="*/ 102419 w 378133"/>
                    <a:gd name="connsiteY4" fmla="*/ 134143 h 28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8133" h="280194">
                      <a:moveTo>
                        <a:pt x="102419" y="134143"/>
                      </a:moveTo>
                      <a:lnTo>
                        <a:pt x="206879" y="0"/>
                      </a:lnTo>
                      <a:lnTo>
                        <a:pt x="378133" y="280194"/>
                      </a:lnTo>
                      <a:lnTo>
                        <a:pt x="0" y="279797"/>
                      </a:lnTo>
                      <a:lnTo>
                        <a:pt x="102419" y="13414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FEEA93E0-9D44-4B15-9A11-C22264FCAEF2}"/>
                    </a:ext>
                  </a:extLst>
                </p:cNvPr>
                <p:cNvSpPr/>
                <p:nvPr/>
              </p:nvSpPr>
              <p:spPr>
                <a:xfrm>
                  <a:off x="11684202" y="3707610"/>
                  <a:ext cx="334861" cy="234063"/>
                </a:xfrm>
                <a:custGeom>
                  <a:avLst/>
                  <a:gdLst>
                    <a:gd name="connsiteX0" fmla="*/ 0 w 369094"/>
                    <a:gd name="connsiteY0" fmla="*/ 257175 h 257175"/>
                    <a:gd name="connsiteX1" fmla="*/ 216694 w 369094"/>
                    <a:gd name="connsiteY1" fmla="*/ 211931 h 257175"/>
                    <a:gd name="connsiteX2" fmla="*/ 369094 w 369094"/>
                    <a:gd name="connsiteY2" fmla="*/ 0 h 257175"/>
                    <a:gd name="connsiteX0" fmla="*/ 0 w 385763"/>
                    <a:gd name="connsiteY0" fmla="*/ 280988 h 280988"/>
                    <a:gd name="connsiteX1" fmla="*/ 216694 w 385763"/>
                    <a:gd name="connsiteY1" fmla="*/ 235744 h 280988"/>
                    <a:gd name="connsiteX2" fmla="*/ 385763 w 385763"/>
                    <a:gd name="connsiteY2" fmla="*/ 0 h 280988"/>
                    <a:gd name="connsiteX0" fmla="*/ 0 w 385763"/>
                    <a:gd name="connsiteY0" fmla="*/ 280988 h 280988"/>
                    <a:gd name="connsiteX1" fmla="*/ 273844 w 385763"/>
                    <a:gd name="connsiteY1" fmla="*/ 154781 h 280988"/>
                    <a:gd name="connsiteX2" fmla="*/ 385763 w 385763"/>
                    <a:gd name="connsiteY2" fmla="*/ 0 h 280988"/>
                    <a:gd name="connsiteX0" fmla="*/ 0 w 385763"/>
                    <a:gd name="connsiteY0" fmla="*/ 280988 h 280988"/>
                    <a:gd name="connsiteX1" fmla="*/ 261938 w 385763"/>
                    <a:gd name="connsiteY1" fmla="*/ 154781 h 280988"/>
                    <a:gd name="connsiteX2" fmla="*/ 385763 w 385763"/>
                    <a:gd name="connsiteY2" fmla="*/ 0 h 280988"/>
                    <a:gd name="connsiteX0" fmla="*/ 0 w 385763"/>
                    <a:gd name="connsiteY0" fmla="*/ 280988 h 280988"/>
                    <a:gd name="connsiteX1" fmla="*/ 261938 w 385763"/>
                    <a:gd name="connsiteY1" fmla="*/ 154781 h 280988"/>
                    <a:gd name="connsiteX2" fmla="*/ 385763 w 385763"/>
                    <a:gd name="connsiteY2" fmla="*/ 0 h 280988"/>
                    <a:gd name="connsiteX0" fmla="*/ 0 w 385763"/>
                    <a:gd name="connsiteY0" fmla="*/ 280988 h 280988"/>
                    <a:gd name="connsiteX1" fmla="*/ 261938 w 385763"/>
                    <a:gd name="connsiteY1" fmla="*/ 154781 h 280988"/>
                    <a:gd name="connsiteX2" fmla="*/ 385763 w 385763"/>
                    <a:gd name="connsiteY2" fmla="*/ 0 h 280988"/>
                    <a:gd name="connsiteX0" fmla="*/ 0 w 340519"/>
                    <a:gd name="connsiteY0" fmla="*/ 197644 h 197644"/>
                    <a:gd name="connsiteX1" fmla="*/ 261938 w 340519"/>
                    <a:gd name="connsiteY1" fmla="*/ 71437 h 197644"/>
                    <a:gd name="connsiteX2" fmla="*/ 340519 w 340519"/>
                    <a:gd name="connsiteY2" fmla="*/ 0 h 197644"/>
                    <a:gd name="connsiteX0" fmla="*/ 0 w 340519"/>
                    <a:gd name="connsiteY0" fmla="*/ 197644 h 197644"/>
                    <a:gd name="connsiteX1" fmla="*/ 233363 w 340519"/>
                    <a:gd name="connsiteY1" fmla="*/ 107155 h 197644"/>
                    <a:gd name="connsiteX2" fmla="*/ 340519 w 340519"/>
                    <a:gd name="connsiteY2" fmla="*/ 0 h 197644"/>
                    <a:gd name="connsiteX0" fmla="*/ 0 w 352425"/>
                    <a:gd name="connsiteY0" fmla="*/ 223838 h 223838"/>
                    <a:gd name="connsiteX1" fmla="*/ 233363 w 352425"/>
                    <a:gd name="connsiteY1" fmla="*/ 133349 h 223838"/>
                    <a:gd name="connsiteX2" fmla="*/ 352425 w 352425"/>
                    <a:gd name="connsiteY2" fmla="*/ 0 h 223838"/>
                    <a:gd name="connsiteX0" fmla="*/ 0 w 361950"/>
                    <a:gd name="connsiteY0" fmla="*/ 235744 h 235744"/>
                    <a:gd name="connsiteX1" fmla="*/ 233363 w 361950"/>
                    <a:gd name="connsiteY1" fmla="*/ 14525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33363 w 361950"/>
                    <a:gd name="connsiteY1" fmla="*/ 14525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33363 w 361950"/>
                    <a:gd name="connsiteY1" fmla="*/ 14525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33363 w 361950"/>
                    <a:gd name="connsiteY1" fmla="*/ 14525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35744 w 361950"/>
                    <a:gd name="connsiteY1" fmla="*/ 12620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811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811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811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5269 w 361950"/>
                    <a:gd name="connsiteY1" fmla="*/ 13811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5269 w 361950"/>
                    <a:gd name="connsiteY1" fmla="*/ 130967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3348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3348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2413 w 361950"/>
                    <a:gd name="connsiteY1" fmla="*/ 133348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2888 w 361950"/>
                    <a:gd name="connsiteY1" fmla="*/ 12382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2888 w 361950"/>
                    <a:gd name="connsiteY1" fmla="*/ 12382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7176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0033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7651 w 361950"/>
                    <a:gd name="connsiteY1" fmla="*/ 12144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7651 w 361950"/>
                    <a:gd name="connsiteY1" fmla="*/ 121441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28585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54794 w 361950"/>
                    <a:gd name="connsiteY1" fmla="*/ 138082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4827 w 361950"/>
                    <a:gd name="connsiteY1" fmla="*/ 13333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4827 w 361950"/>
                    <a:gd name="connsiteY1" fmla="*/ 13333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4827 w 361950"/>
                    <a:gd name="connsiteY1" fmla="*/ 13333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4827 w 361950"/>
                    <a:gd name="connsiteY1" fmla="*/ 133333 h 235744"/>
                    <a:gd name="connsiteX2" fmla="*/ 361950 w 361950"/>
                    <a:gd name="connsiteY2" fmla="*/ 0 h 235744"/>
                    <a:gd name="connsiteX0" fmla="*/ 0 w 361950"/>
                    <a:gd name="connsiteY0" fmla="*/ 235744 h 235744"/>
                    <a:gd name="connsiteX1" fmla="*/ 244827 w 361950"/>
                    <a:gd name="connsiteY1" fmla="*/ 133333 h 235744"/>
                    <a:gd name="connsiteX2" fmla="*/ 361950 w 361950"/>
                    <a:gd name="connsiteY2" fmla="*/ 0 h 23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1950" h="235744">
                      <a:moveTo>
                        <a:pt x="0" y="235744"/>
                      </a:moveTo>
                      <a:cubicBezTo>
                        <a:pt x="120452" y="210741"/>
                        <a:pt x="147261" y="195265"/>
                        <a:pt x="244827" y="133333"/>
                      </a:cubicBezTo>
                      <a:cubicBezTo>
                        <a:pt x="313819" y="78520"/>
                        <a:pt x="310753" y="66279"/>
                        <a:pt x="361950" y="0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17A4A93D-C6B1-4532-A99D-795FC80328CA}"/>
                  </a:ext>
                </a:extLst>
              </p:cNvPr>
              <p:cNvSpPr/>
              <p:nvPr/>
            </p:nvSpPr>
            <p:spPr>
              <a:xfrm>
                <a:off x="9958013" y="1600412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4B9C0-E1DE-478E-A1D2-5C7574F4E5B0}"/>
                </a:ext>
              </a:extLst>
            </p:cNvPr>
            <p:cNvGrpSpPr/>
            <p:nvPr/>
          </p:nvGrpSpPr>
          <p:grpSpPr>
            <a:xfrm>
              <a:off x="8033013" y="2319136"/>
              <a:ext cx="1093864" cy="1183519"/>
              <a:chOff x="7907669" y="2202687"/>
              <a:chExt cx="947000" cy="1183519"/>
            </a:xfrm>
          </p:grpSpPr>
          <p:sp>
            <p:nvSpPr>
              <p:cNvPr id="20" name="Rectangle 35">
                <a:extLst>
                  <a:ext uri="{FF2B5EF4-FFF2-40B4-BE49-F238E27FC236}">
                    <a16:creationId xmlns:a16="http://schemas.microsoft.com/office/drawing/2014/main" id="{26119164-A870-44FF-9A04-220F983D4634}"/>
                  </a:ext>
                </a:extLst>
              </p:cNvPr>
              <p:cNvSpPr/>
              <p:nvPr/>
            </p:nvSpPr>
            <p:spPr>
              <a:xfrm>
                <a:off x="7907669" y="2202687"/>
                <a:ext cx="921784" cy="118351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C0DCC41C-A905-4394-B4B9-17A0AD6D09C9}"/>
                  </a:ext>
                </a:extLst>
              </p:cNvPr>
              <p:cNvSpPr/>
              <p:nvPr/>
            </p:nvSpPr>
            <p:spPr>
              <a:xfrm>
                <a:off x="8087916" y="2703266"/>
                <a:ext cx="143027" cy="143027"/>
              </a:xfrm>
              <a:prstGeom prst="flowChartConnector">
                <a:avLst/>
              </a:prstGeom>
              <a:solidFill>
                <a:schemeClr val="accent4">
                  <a:alpha val="7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C7D20341-F78B-4A4A-AE95-A98F44CD9A00}"/>
                  </a:ext>
                </a:extLst>
              </p:cNvPr>
              <p:cNvSpPr/>
              <p:nvPr/>
            </p:nvSpPr>
            <p:spPr>
              <a:xfrm>
                <a:off x="8081135" y="3064306"/>
                <a:ext cx="143027" cy="143027"/>
              </a:xfrm>
              <a:prstGeom prst="flowChartConnector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448806E-6FA0-474C-BB38-7BAD89029E4F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412" y="2590388"/>
                    <a:ext cx="5789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448806E-6FA0-474C-BB38-7BAD89029E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412" y="2590388"/>
                    <a:ext cx="57893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745025C-32C6-4445-9557-CC04E99D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736" y="2956236"/>
                    <a:ext cx="5789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745025C-32C6-4445-9557-CC04E99DB4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736" y="2956236"/>
                    <a:ext cx="57893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CDA186-99C7-4D5C-A8EE-496EEF83EF96}"/>
                  </a:ext>
                </a:extLst>
              </p:cNvPr>
              <p:cNvCxnSpPr/>
              <p:nvPr/>
            </p:nvCxnSpPr>
            <p:spPr>
              <a:xfrm>
                <a:off x="8039309" y="2483088"/>
                <a:ext cx="228828" cy="0"/>
              </a:xfrm>
              <a:prstGeom prst="line">
                <a:avLst/>
              </a:prstGeom>
              <a:ln w="38100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6F9512A-160F-4D5D-8E85-55ADF7A7CC2D}"/>
                      </a:ext>
                    </a:extLst>
                  </p:cNvPr>
                  <p:cNvSpPr txBox="1"/>
                  <p:nvPr/>
                </p:nvSpPr>
                <p:spPr>
                  <a:xfrm>
                    <a:off x="8265431" y="2278916"/>
                    <a:ext cx="5227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6F9512A-160F-4D5D-8E85-55ADF7A7CC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431" y="2278916"/>
                    <a:ext cx="52279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F3CE8B-9F20-4AEA-A25C-9E44B5D89689}"/>
                </a:ext>
              </a:extLst>
            </p:cNvPr>
            <p:cNvGrpSpPr/>
            <p:nvPr/>
          </p:nvGrpSpPr>
          <p:grpSpPr>
            <a:xfrm>
              <a:off x="8001123" y="275827"/>
              <a:ext cx="2019796" cy="1395841"/>
              <a:chOff x="7981613" y="228471"/>
              <a:chExt cx="2019796" cy="1395841"/>
            </a:xfrm>
          </p:grpSpPr>
          <p:sp>
            <p:nvSpPr>
              <p:cNvPr id="9" name="Rectangle 35">
                <a:extLst>
                  <a:ext uri="{FF2B5EF4-FFF2-40B4-BE49-F238E27FC236}">
                    <a16:creationId xmlns:a16="http://schemas.microsoft.com/office/drawing/2014/main" id="{02FA10DF-E547-492F-A3E3-CECD006023FB}"/>
                  </a:ext>
                </a:extLst>
              </p:cNvPr>
              <p:cNvSpPr/>
              <p:nvPr/>
            </p:nvSpPr>
            <p:spPr>
              <a:xfrm>
                <a:off x="8078189" y="316203"/>
                <a:ext cx="1896495" cy="130390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E79B338-172D-471F-BBA5-B44FDC86B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2705" y="528765"/>
                <a:ext cx="0" cy="78350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AC968C5-DAC7-4640-9FAA-C3B0AEB12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2705" y="1312269"/>
                <a:ext cx="94693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99DC015-C5D6-4351-9BCA-4919EA3A3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4209" y="922330"/>
                <a:ext cx="5738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AFEEE75-D530-4B8D-A553-3A87429C873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1613" y="751797"/>
                    <a:ext cx="9077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h𝑜𝑚𝑜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AFEEE75-D530-4B8D-A553-3A87429C87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1613" y="751797"/>
                    <a:ext cx="90773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FA9CED-274D-47E6-840E-8C714EB44E12}"/>
                  </a:ext>
                </a:extLst>
              </p:cNvPr>
              <p:cNvSpPr txBox="1"/>
              <p:nvPr/>
            </p:nvSpPr>
            <p:spPr>
              <a:xfrm>
                <a:off x="8731845" y="1246858"/>
                <a:ext cx="252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  <a:r>
                  <a:rPr lang="en-US" dirty="0"/>
                  <a:t> 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4E37EAC-AE69-453C-9F34-B2D7886886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4209" y="935857"/>
                <a:ext cx="0" cy="384168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84F9722-5A66-4966-A73A-845236054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48031" y="922330"/>
                <a:ext cx="1" cy="382185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708B1B5-155A-4167-B873-67068B55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563629" y="228471"/>
                    <a:ext cx="3822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708B1B5-155A-4167-B873-67068B55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3629" y="228471"/>
                    <a:ext cx="38221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9A4ED-2CAE-46C3-A8DA-E3802264B06B}"/>
                  </a:ext>
                </a:extLst>
              </p:cNvPr>
              <p:cNvSpPr txBox="1"/>
              <p:nvPr/>
            </p:nvSpPr>
            <p:spPr>
              <a:xfrm>
                <a:off x="9619191" y="1115780"/>
                <a:ext cx="38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00656D-268A-454D-823C-793F0E558528}"/>
                  </a:ext>
                </a:extLst>
              </p:cNvPr>
              <p:cNvSpPr txBox="1"/>
              <p:nvPr/>
            </p:nvSpPr>
            <p:spPr>
              <a:xfrm>
                <a:off x="9292954" y="1254980"/>
                <a:ext cx="252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</a:t>
                </a:r>
                <a:r>
                  <a:rPr lang="en-US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08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9A29-888B-43C7-8B5C-4C498FEF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Takashi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4FB7-82C0-4B11-8F55-717B4300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145"/>
            <a:ext cx="10515600" cy="4351338"/>
          </a:xfrm>
        </p:spPr>
        <p:txBody>
          <a:bodyPr/>
          <a:lstStyle/>
          <a:p>
            <a:r>
              <a:rPr lang="en-US" dirty="0"/>
              <a:t>Purdue University, Class of 2020</a:t>
            </a:r>
          </a:p>
          <a:p>
            <a:pPr lvl="1"/>
            <a:r>
              <a:rPr lang="en-US" dirty="0"/>
              <a:t>Cyanobacteria (metabolic pathways)</a:t>
            </a:r>
          </a:p>
          <a:p>
            <a:pPr lvl="1"/>
            <a:r>
              <a:rPr lang="en-US" dirty="0"/>
              <a:t>Drug delivery (nanoparticles for breast cancer, IUCAC proposal)</a:t>
            </a:r>
          </a:p>
          <a:p>
            <a:pPr lvl="1"/>
            <a:r>
              <a:rPr lang="en-US" dirty="0"/>
              <a:t>Li-ion battery (carbon anodes from food waste)</a:t>
            </a:r>
          </a:p>
          <a:p>
            <a:r>
              <a:rPr lang="en-US" dirty="0"/>
              <a:t>Hobbies</a:t>
            </a:r>
          </a:p>
          <a:p>
            <a:pPr lvl="1"/>
            <a:r>
              <a:rPr lang="en-US" dirty="0"/>
              <a:t>Hiking, cooking, tennis, making/drinking coffee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12FCF-4A3F-4AD5-B51E-0F2399C1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black cat with a pink toy&#10;&#10;Description automatically generated with low confidence">
            <a:extLst>
              <a:ext uri="{FF2B5EF4-FFF2-40B4-BE49-F238E27FC236}">
                <a16:creationId xmlns:a16="http://schemas.microsoft.com/office/drawing/2014/main" id="{6ABFF14E-E36F-4D53-87E8-43684265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11669"/>
          <a:stretch/>
        </p:blipFill>
        <p:spPr>
          <a:xfrm rot="5400000">
            <a:off x="6853293" y="4195425"/>
            <a:ext cx="2531719" cy="2506650"/>
          </a:xfrm>
          <a:prstGeom prst="rect">
            <a:avLst/>
          </a:prstGeom>
        </p:spPr>
      </p:pic>
      <p:pic>
        <p:nvPicPr>
          <p:cNvPr id="8" name="Picture 7" descr="A picture containing mountain, valley, canyon, rock&#10;&#10;Description automatically generated">
            <a:extLst>
              <a:ext uri="{FF2B5EF4-FFF2-40B4-BE49-F238E27FC236}">
                <a16:creationId xmlns:a16="http://schemas.microsoft.com/office/drawing/2014/main" id="{BF9F6067-4838-4201-9AEC-C761EFCC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6" y="4194025"/>
            <a:ext cx="3360778" cy="2520584"/>
          </a:xfrm>
          <a:prstGeom prst="rect">
            <a:avLst/>
          </a:prstGeom>
        </p:spPr>
      </p:pic>
      <p:pic>
        <p:nvPicPr>
          <p:cNvPr id="10" name="Picture 9" descr="A picture containing tree, outdoor, person, wood&#10;&#10;Description automatically generated">
            <a:extLst>
              <a:ext uri="{FF2B5EF4-FFF2-40B4-BE49-F238E27FC236}">
                <a16:creationId xmlns:a16="http://schemas.microsoft.com/office/drawing/2014/main" id="{88C8E93A-ED97-4ED4-80F9-42847C48F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9" t="10327" r="-226" b="-47"/>
          <a:stretch/>
        </p:blipFill>
        <p:spPr>
          <a:xfrm>
            <a:off x="306536" y="4195323"/>
            <a:ext cx="2869981" cy="2520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C7D64-03A7-4E86-B04F-455EEDF1D3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9"/>
          <a:stretch/>
        </p:blipFill>
        <p:spPr>
          <a:xfrm rot="5400000">
            <a:off x="9440509" y="4306235"/>
            <a:ext cx="2531722" cy="22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CA5D-F3A1-4FA7-970C-84C804EF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768"/>
            <a:ext cx="10515600" cy="1325563"/>
          </a:xfrm>
        </p:spPr>
        <p:txBody>
          <a:bodyPr/>
          <a:lstStyle/>
          <a:p>
            <a:r>
              <a:rPr lang="en-US" dirty="0"/>
              <a:t>Wang Polyelectrolyte Subgroup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B31B-8903-485E-A9A1-C28B0C653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675"/>
            <a:ext cx="10515600" cy="4351338"/>
          </a:xfrm>
        </p:spPr>
        <p:txBody>
          <a:bodyPr/>
          <a:lstStyle/>
          <a:p>
            <a:r>
              <a:rPr lang="en-US" dirty="0"/>
              <a:t>Overall motivations:</a:t>
            </a:r>
          </a:p>
          <a:p>
            <a:pPr lvl="1"/>
            <a:r>
              <a:rPr lang="en-US" dirty="0"/>
              <a:t>To understand polyelectrolyte (PE) behaviors using theories that are both rigorous and general</a:t>
            </a:r>
          </a:p>
          <a:p>
            <a:pPr lvl="1"/>
            <a:r>
              <a:rPr lang="en-US" dirty="0"/>
              <a:t>To solve difficult, real-world problems using these theories</a:t>
            </a:r>
          </a:p>
          <a:p>
            <a:pPr lvl="2"/>
            <a:r>
              <a:rPr lang="en-US" dirty="0"/>
              <a:t>i.e., protein folding and aggregation, drug delivery, phase separation</a:t>
            </a:r>
          </a:p>
          <a:p>
            <a:r>
              <a:rPr lang="en-US" dirty="0"/>
              <a:t>One key question:</a:t>
            </a:r>
          </a:p>
          <a:p>
            <a:pPr lvl="1"/>
            <a:r>
              <a:rPr lang="en-US" dirty="0"/>
              <a:t>What PE conformations are uniquely useful, and under what conditions do they manifest?</a:t>
            </a:r>
          </a:p>
          <a:p>
            <a:pPr lvl="2"/>
            <a:r>
              <a:rPr lang="en-US" dirty="0"/>
              <a:t>What experimentally accessible factors can be changed to induce desired conformations/conformational changes?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DB614-28D5-4312-9F9A-2BFDB93D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93591F-6014-4D76-B8FE-AC795F0E6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753159" y="5444121"/>
            <a:ext cx="2278171" cy="1185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C8B52-993A-4DA0-86B7-FE74FE08647B}"/>
              </a:ext>
            </a:extLst>
          </p:cNvPr>
          <p:cNvSpPr txBox="1"/>
          <p:nvPr/>
        </p:nvSpPr>
        <p:spPr>
          <a:xfrm>
            <a:off x="8692501" y="6286183"/>
            <a:ext cx="2320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Hu, et al. 2015. </a:t>
            </a:r>
            <a:r>
              <a:rPr lang="en-US" sz="1400" i="1" dirty="0" err="1"/>
              <a:t>Polym</a:t>
            </a:r>
            <a:r>
              <a:rPr lang="en-US" sz="1400" i="1" dirty="0"/>
              <a:t>. Chem.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0AEE96D-965C-4AE8-B6C8-405EEE6E7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2"/>
          <a:stretch/>
        </p:blipFill>
        <p:spPr>
          <a:xfrm>
            <a:off x="4570872" y="5362455"/>
            <a:ext cx="1463753" cy="135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FC1196-9EFB-41C5-B3C5-47543B1C3561}"/>
              </a:ext>
            </a:extLst>
          </p:cNvPr>
          <p:cNvSpPr txBox="1"/>
          <p:nvPr/>
        </p:nvSpPr>
        <p:spPr>
          <a:xfrm>
            <a:off x="6034625" y="5815707"/>
            <a:ext cx="2569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Hydrophilic drug encapsulated by block co-polymer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5DC8E-17F8-4937-B708-E9CDE086888D}"/>
              </a:ext>
            </a:extLst>
          </p:cNvPr>
          <p:cNvSpPr txBox="1"/>
          <p:nvPr/>
        </p:nvSpPr>
        <p:spPr>
          <a:xfrm>
            <a:off x="6704540" y="6527998"/>
            <a:ext cx="432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Khan, et al. 2020. </a:t>
            </a:r>
            <a:r>
              <a:rPr lang="en-US" sz="1400" i="1" dirty="0"/>
              <a:t>Journal of Colloid and Interface Science</a:t>
            </a:r>
          </a:p>
        </p:txBody>
      </p:sp>
    </p:spTree>
    <p:extLst>
      <p:ext uri="{BB962C8B-B14F-4D97-AF65-F5344CB8AC3E}">
        <p14:creationId xmlns:p14="http://schemas.microsoft.com/office/powerpoint/2010/main" val="13910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5F89-21AA-4595-90FF-6F14E92B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23"/>
            <a:ext cx="10515600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561B-3F8B-4BA9-87F5-2458D9BFB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390"/>
            <a:ext cx="10515600" cy="2778452"/>
          </a:xfrm>
        </p:spPr>
        <p:txBody>
          <a:bodyPr/>
          <a:lstStyle/>
          <a:p>
            <a:r>
              <a:rPr lang="en-US" dirty="0"/>
              <a:t>Interactions between chain architecture and charge distribution</a:t>
            </a:r>
          </a:p>
          <a:p>
            <a:pPr lvl="1"/>
            <a:r>
              <a:rPr lang="en-US" dirty="0"/>
              <a:t>Chain architecture:</a:t>
            </a:r>
          </a:p>
          <a:p>
            <a:pPr lvl="2"/>
            <a:r>
              <a:rPr lang="en-US" dirty="0"/>
              <a:t>Mesoscale organization of the chain in which chemical identities are unchanged (Rubenstein Ch 1) </a:t>
            </a:r>
          </a:p>
          <a:p>
            <a:pPr lvl="1"/>
            <a:r>
              <a:rPr lang="en-US" dirty="0"/>
              <a:t>Charge distribution</a:t>
            </a:r>
          </a:p>
          <a:p>
            <a:pPr lvl="2"/>
            <a:r>
              <a:rPr lang="en-US" dirty="0"/>
              <a:t>Moving charge fraction across the chain while maintaining constant cumulative charge</a:t>
            </a:r>
          </a:p>
          <a:p>
            <a:r>
              <a:rPr lang="en-US" dirty="0"/>
              <a:t>Subproject progression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3B27C-F242-4E96-9397-847231B2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514F5-70BD-4A69-8893-CCFCED81A183}"/>
              </a:ext>
            </a:extLst>
          </p:cNvPr>
          <p:cNvGrpSpPr/>
          <p:nvPr/>
        </p:nvGrpSpPr>
        <p:grpSpPr>
          <a:xfrm>
            <a:off x="4027012" y="4815380"/>
            <a:ext cx="1481232" cy="1345766"/>
            <a:chOff x="4278104" y="5252479"/>
            <a:chExt cx="1544746" cy="141690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B77F3A-84BA-487E-B58C-B9A8ECBC2035}"/>
                </a:ext>
              </a:extLst>
            </p:cNvPr>
            <p:cNvSpPr/>
            <p:nvPr/>
          </p:nvSpPr>
          <p:spPr>
            <a:xfrm>
              <a:off x="4278104" y="5754649"/>
              <a:ext cx="846287" cy="914737"/>
            </a:xfrm>
            <a:custGeom>
              <a:avLst/>
              <a:gdLst>
                <a:gd name="connsiteX0" fmla="*/ 10103 w 853769"/>
                <a:gd name="connsiteY0" fmla="*/ 964607 h 964607"/>
                <a:gd name="connsiteX1" fmla="*/ 84244 w 853769"/>
                <a:gd name="connsiteY1" fmla="*/ 231439 h 964607"/>
                <a:gd name="connsiteX2" fmla="*/ 627941 w 853769"/>
                <a:gd name="connsiteY2" fmla="*/ 9018 h 964607"/>
                <a:gd name="connsiteX3" fmla="*/ 842125 w 853769"/>
                <a:gd name="connsiteY3" fmla="*/ 478574 h 964607"/>
                <a:gd name="connsiteX4" fmla="*/ 306665 w 853769"/>
                <a:gd name="connsiteY4" fmla="*/ 544477 h 964607"/>
                <a:gd name="connsiteX5" fmla="*/ 314903 w 853769"/>
                <a:gd name="connsiteY5" fmla="*/ 206726 h 964607"/>
                <a:gd name="connsiteX0" fmla="*/ 66167 w 802741"/>
                <a:gd name="connsiteY0" fmla="*/ 914737 h 914737"/>
                <a:gd name="connsiteX1" fmla="*/ 33216 w 802741"/>
                <a:gd name="connsiteY1" fmla="*/ 230996 h 914737"/>
                <a:gd name="connsiteX2" fmla="*/ 576913 w 802741"/>
                <a:gd name="connsiteY2" fmla="*/ 8575 h 914737"/>
                <a:gd name="connsiteX3" fmla="*/ 791097 w 802741"/>
                <a:gd name="connsiteY3" fmla="*/ 478131 h 914737"/>
                <a:gd name="connsiteX4" fmla="*/ 255637 w 802741"/>
                <a:gd name="connsiteY4" fmla="*/ 544034 h 914737"/>
                <a:gd name="connsiteX5" fmla="*/ 263875 w 802741"/>
                <a:gd name="connsiteY5" fmla="*/ 206283 h 914737"/>
                <a:gd name="connsiteX0" fmla="*/ 115863 w 852437"/>
                <a:gd name="connsiteY0" fmla="*/ 914737 h 914737"/>
                <a:gd name="connsiteX1" fmla="*/ 82912 w 852437"/>
                <a:gd name="connsiteY1" fmla="*/ 230996 h 914737"/>
                <a:gd name="connsiteX2" fmla="*/ 626609 w 852437"/>
                <a:gd name="connsiteY2" fmla="*/ 8575 h 914737"/>
                <a:gd name="connsiteX3" fmla="*/ 840793 w 852437"/>
                <a:gd name="connsiteY3" fmla="*/ 478131 h 914737"/>
                <a:gd name="connsiteX4" fmla="*/ 305333 w 852437"/>
                <a:gd name="connsiteY4" fmla="*/ 544034 h 914737"/>
                <a:gd name="connsiteX5" fmla="*/ 313571 w 852437"/>
                <a:gd name="connsiteY5" fmla="*/ 206283 h 914737"/>
                <a:gd name="connsiteX0" fmla="*/ 115863 w 852437"/>
                <a:gd name="connsiteY0" fmla="*/ 914737 h 914737"/>
                <a:gd name="connsiteX1" fmla="*/ 82912 w 852437"/>
                <a:gd name="connsiteY1" fmla="*/ 230996 h 914737"/>
                <a:gd name="connsiteX2" fmla="*/ 626609 w 852437"/>
                <a:gd name="connsiteY2" fmla="*/ 8575 h 914737"/>
                <a:gd name="connsiteX3" fmla="*/ 840793 w 852437"/>
                <a:gd name="connsiteY3" fmla="*/ 478131 h 914737"/>
                <a:gd name="connsiteX4" fmla="*/ 305333 w 852437"/>
                <a:gd name="connsiteY4" fmla="*/ 544034 h 914737"/>
                <a:gd name="connsiteX5" fmla="*/ 313571 w 852437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60461"/>
                <a:gd name="connsiteY0" fmla="*/ 914737 h 914737"/>
                <a:gd name="connsiteX1" fmla="*/ 82912 w 860461"/>
                <a:gd name="connsiteY1" fmla="*/ 230996 h 914737"/>
                <a:gd name="connsiteX2" fmla="*/ 626609 w 860461"/>
                <a:gd name="connsiteY2" fmla="*/ 8575 h 914737"/>
                <a:gd name="connsiteX3" fmla="*/ 840793 w 860461"/>
                <a:gd name="connsiteY3" fmla="*/ 478131 h 914737"/>
                <a:gd name="connsiteX4" fmla="*/ 412425 w 860461"/>
                <a:gd name="connsiteY4" fmla="*/ 576986 h 914737"/>
                <a:gd name="connsiteX5" fmla="*/ 313571 w 860461"/>
                <a:gd name="connsiteY5" fmla="*/ 206283 h 914737"/>
                <a:gd name="connsiteX0" fmla="*/ 115863 w 860461"/>
                <a:gd name="connsiteY0" fmla="*/ 914737 h 914737"/>
                <a:gd name="connsiteX1" fmla="*/ 82912 w 860461"/>
                <a:gd name="connsiteY1" fmla="*/ 230996 h 914737"/>
                <a:gd name="connsiteX2" fmla="*/ 626609 w 860461"/>
                <a:gd name="connsiteY2" fmla="*/ 8575 h 914737"/>
                <a:gd name="connsiteX3" fmla="*/ 840793 w 860461"/>
                <a:gd name="connsiteY3" fmla="*/ 478131 h 914737"/>
                <a:gd name="connsiteX4" fmla="*/ 412425 w 860461"/>
                <a:gd name="connsiteY4" fmla="*/ 576986 h 914737"/>
                <a:gd name="connsiteX5" fmla="*/ 330047 w 860461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26414 h 914737"/>
                <a:gd name="connsiteX5" fmla="*/ 330047 w 846287"/>
                <a:gd name="connsiteY5" fmla="*/ 156856 h 9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287" h="914737">
                  <a:moveTo>
                    <a:pt x="115863" y="914737"/>
                  </a:moveTo>
                  <a:cubicBezTo>
                    <a:pt x="-63310" y="619548"/>
                    <a:pt x="-2212" y="382023"/>
                    <a:pt x="82912" y="230996"/>
                  </a:cubicBezTo>
                  <a:cubicBezTo>
                    <a:pt x="168036" y="79969"/>
                    <a:pt x="500296" y="-32614"/>
                    <a:pt x="626609" y="8575"/>
                  </a:cubicBezTo>
                  <a:cubicBezTo>
                    <a:pt x="752922" y="49764"/>
                    <a:pt x="873745" y="375158"/>
                    <a:pt x="840793" y="478131"/>
                  </a:cubicBezTo>
                  <a:cubicBezTo>
                    <a:pt x="807841" y="581104"/>
                    <a:pt x="689764" y="737624"/>
                    <a:pt x="428900" y="626414"/>
                  </a:cubicBezTo>
                  <a:cubicBezTo>
                    <a:pt x="275127" y="564630"/>
                    <a:pt x="287485" y="206283"/>
                    <a:pt x="330047" y="156856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AB341-46D7-4CC6-8701-B8841B90E798}"/>
                </a:ext>
              </a:extLst>
            </p:cNvPr>
            <p:cNvSpPr/>
            <p:nvPr/>
          </p:nvSpPr>
          <p:spPr>
            <a:xfrm>
              <a:off x="4434719" y="5375138"/>
              <a:ext cx="1153778" cy="735334"/>
            </a:xfrm>
            <a:custGeom>
              <a:avLst/>
              <a:gdLst>
                <a:gd name="connsiteX0" fmla="*/ 156956 w 1153778"/>
                <a:gd name="connsiteY0" fmla="*/ 577556 h 735334"/>
                <a:gd name="connsiteX1" fmla="*/ 313475 w 1153778"/>
                <a:gd name="connsiteY1" fmla="*/ 190378 h 735334"/>
                <a:gd name="connsiteX2" fmla="*/ 733605 w 1153778"/>
                <a:gd name="connsiteY2" fmla="*/ 9145 h 735334"/>
                <a:gd name="connsiteX3" fmla="*/ 1153734 w 1153778"/>
                <a:gd name="connsiteY3" fmla="*/ 346896 h 735334"/>
                <a:gd name="connsiteX4" fmla="*/ 708891 w 1153778"/>
                <a:gd name="connsiteY4" fmla="*/ 734075 h 735334"/>
                <a:gd name="connsiteX5" fmla="*/ 49864 w 1153778"/>
                <a:gd name="connsiteY5" fmla="*/ 453988 h 735334"/>
                <a:gd name="connsiteX6" fmla="*/ 107529 w 1153778"/>
                <a:gd name="connsiteY6" fmla="*/ 907 h 735334"/>
                <a:gd name="connsiteX7" fmla="*/ 593562 w 1153778"/>
                <a:gd name="connsiteY7" fmla="*/ 280994 h 73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778" h="735334">
                  <a:moveTo>
                    <a:pt x="156956" y="577556"/>
                  </a:moveTo>
                  <a:cubicBezTo>
                    <a:pt x="187161" y="431334"/>
                    <a:pt x="217367" y="285113"/>
                    <a:pt x="313475" y="190378"/>
                  </a:cubicBezTo>
                  <a:cubicBezTo>
                    <a:pt x="409583" y="95643"/>
                    <a:pt x="593562" y="-16941"/>
                    <a:pt x="733605" y="9145"/>
                  </a:cubicBezTo>
                  <a:cubicBezTo>
                    <a:pt x="873648" y="35231"/>
                    <a:pt x="1157853" y="226074"/>
                    <a:pt x="1153734" y="346896"/>
                  </a:cubicBezTo>
                  <a:cubicBezTo>
                    <a:pt x="1149615" y="467718"/>
                    <a:pt x="892869" y="716226"/>
                    <a:pt x="708891" y="734075"/>
                  </a:cubicBezTo>
                  <a:cubicBezTo>
                    <a:pt x="524913" y="751924"/>
                    <a:pt x="150091" y="576183"/>
                    <a:pt x="49864" y="453988"/>
                  </a:cubicBezTo>
                  <a:cubicBezTo>
                    <a:pt x="-50363" y="331793"/>
                    <a:pt x="16913" y="29739"/>
                    <a:pt x="107529" y="907"/>
                  </a:cubicBezTo>
                  <a:cubicBezTo>
                    <a:pt x="198145" y="-27925"/>
                    <a:pt x="632005" y="642086"/>
                    <a:pt x="593562" y="280994"/>
                  </a:cubicBezTo>
                </a:path>
              </a:pathLst>
            </a:cu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F4BC51-CE9F-4CA5-BCFF-968CEE6BFF57}"/>
                </a:ext>
              </a:extLst>
            </p:cNvPr>
            <p:cNvSpPr/>
            <p:nvPr/>
          </p:nvSpPr>
          <p:spPr>
            <a:xfrm>
              <a:off x="5026255" y="5252479"/>
              <a:ext cx="796595" cy="1219145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595" h="1219145">
                  <a:moveTo>
                    <a:pt x="2026" y="403654"/>
                  </a:moveTo>
                  <a:cubicBezTo>
                    <a:pt x="-17882" y="210751"/>
                    <a:pt x="110491" y="67277"/>
                    <a:pt x="315063" y="32952"/>
                  </a:cubicBezTo>
                  <a:cubicBezTo>
                    <a:pt x="519635" y="-1373"/>
                    <a:pt x="735193" y="168876"/>
                    <a:pt x="784620" y="296562"/>
                  </a:cubicBezTo>
                  <a:cubicBezTo>
                    <a:pt x="834047" y="424248"/>
                    <a:pt x="721463" y="716692"/>
                    <a:pt x="611625" y="799070"/>
                  </a:cubicBezTo>
                  <a:cubicBezTo>
                    <a:pt x="501787" y="881449"/>
                    <a:pt x="196987" y="639806"/>
                    <a:pt x="125593" y="790833"/>
                  </a:cubicBezTo>
                  <a:cubicBezTo>
                    <a:pt x="54199" y="941860"/>
                    <a:pt x="348015" y="1275492"/>
                    <a:pt x="380966" y="1210962"/>
                  </a:cubicBezTo>
                  <a:cubicBezTo>
                    <a:pt x="413917" y="1146432"/>
                    <a:pt x="246415" y="635688"/>
                    <a:pt x="323301" y="403655"/>
                  </a:cubicBezTo>
                  <a:cubicBezTo>
                    <a:pt x="375474" y="262238"/>
                    <a:pt x="504533" y="64530"/>
                    <a:pt x="726955" y="0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19A2CA-A603-4A74-B7E0-CCE8D96EE052}"/>
              </a:ext>
            </a:extLst>
          </p:cNvPr>
          <p:cNvGrpSpPr/>
          <p:nvPr/>
        </p:nvGrpSpPr>
        <p:grpSpPr>
          <a:xfrm>
            <a:off x="6658349" y="4688964"/>
            <a:ext cx="1530938" cy="1445965"/>
            <a:chOff x="7946142" y="4191163"/>
            <a:chExt cx="1530938" cy="144596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972D00-7145-4C39-AFC0-C131B0F6FD59}"/>
                </a:ext>
              </a:extLst>
            </p:cNvPr>
            <p:cNvSpPr/>
            <p:nvPr/>
          </p:nvSpPr>
          <p:spPr>
            <a:xfrm rot="18793791">
              <a:off x="8197193" y="4363164"/>
              <a:ext cx="296967" cy="799070"/>
            </a:xfrm>
            <a:custGeom>
              <a:avLst/>
              <a:gdLst>
                <a:gd name="connsiteX0" fmla="*/ 57428 w 296967"/>
                <a:gd name="connsiteY0" fmla="*/ 0 h 799070"/>
                <a:gd name="connsiteX1" fmla="*/ 8001 w 296967"/>
                <a:gd name="connsiteY1" fmla="*/ 214183 h 799070"/>
                <a:gd name="connsiteX2" fmla="*/ 205709 w 296967"/>
                <a:gd name="connsiteY2" fmla="*/ 263610 h 799070"/>
                <a:gd name="connsiteX3" fmla="*/ 296326 w 296967"/>
                <a:gd name="connsiteY3" fmla="*/ 535459 h 799070"/>
                <a:gd name="connsiteX4" fmla="*/ 164520 w 296967"/>
                <a:gd name="connsiteY4" fmla="*/ 626075 h 799070"/>
                <a:gd name="connsiteX5" fmla="*/ 222185 w 296967"/>
                <a:gd name="connsiteY5" fmla="*/ 799070 h 79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967" h="799070">
                  <a:moveTo>
                    <a:pt x="57428" y="0"/>
                  </a:moveTo>
                  <a:cubicBezTo>
                    <a:pt x="20358" y="85124"/>
                    <a:pt x="-16712" y="170248"/>
                    <a:pt x="8001" y="214183"/>
                  </a:cubicBezTo>
                  <a:cubicBezTo>
                    <a:pt x="32714" y="258118"/>
                    <a:pt x="157655" y="210064"/>
                    <a:pt x="205709" y="263610"/>
                  </a:cubicBezTo>
                  <a:cubicBezTo>
                    <a:pt x="253763" y="317156"/>
                    <a:pt x="303191" y="475048"/>
                    <a:pt x="296326" y="535459"/>
                  </a:cubicBezTo>
                  <a:cubicBezTo>
                    <a:pt x="289461" y="595870"/>
                    <a:pt x="176877" y="582140"/>
                    <a:pt x="164520" y="626075"/>
                  </a:cubicBezTo>
                  <a:cubicBezTo>
                    <a:pt x="152163" y="670010"/>
                    <a:pt x="238661" y="790832"/>
                    <a:pt x="222185" y="799070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162CFC-F01B-420C-B923-6CDD2FB98925}"/>
                </a:ext>
              </a:extLst>
            </p:cNvPr>
            <p:cNvSpPr/>
            <p:nvPr/>
          </p:nvSpPr>
          <p:spPr>
            <a:xfrm>
              <a:off x="8489343" y="4191163"/>
              <a:ext cx="296967" cy="799070"/>
            </a:xfrm>
            <a:custGeom>
              <a:avLst/>
              <a:gdLst>
                <a:gd name="connsiteX0" fmla="*/ 57428 w 296967"/>
                <a:gd name="connsiteY0" fmla="*/ 0 h 799070"/>
                <a:gd name="connsiteX1" fmla="*/ 8001 w 296967"/>
                <a:gd name="connsiteY1" fmla="*/ 214183 h 799070"/>
                <a:gd name="connsiteX2" fmla="*/ 205709 w 296967"/>
                <a:gd name="connsiteY2" fmla="*/ 263610 h 799070"/>
                <a:gd name="connsiteX3" fmla="*/ 296326 w 296967"/>
                <a:gd name="connsiteY3" fmla="*/ 535459 h 799070"/>
                <a:gd name="connsiteX4" fmla="*/ 164520 w 296967"/>
                <a:gd name="connsiteY4" fmla="*/ 626075 h 799070"/>
                <a:gd name="connsiteX5" fmla="*/ 222185 w 296967"/>
                <a:gd name="connsiteY5" fmla="*/ 799070 h 79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967" h="799070">
                  <a:moveTo>
                    <a:pt x="57428" y="0"/>
                  </a:moveTo>
                  <a:cubicBezTo>
                    <a:pt x="20358" y="85124"/>
                    <a:pt x="-16712" y="170248"/>
                    <a:pt x="8001" y="214183"/>
                  </a:cubicBezTo>
                  <a:cubicBezTo>
                    <a:pt x="32714" y="258118"/>
                    <a:pt x="157655" y="210064"/>
                    <a:pt x="205709" y="263610"/>
                  </a:cubicBezTo>
                  <a:cubicBezTo>
                    <a:pt x="253763" y="317156"/>
                    <a:pt x="303191" y="475048"/>
                    <a:pt x="296326" y="535459"/>
                  </a:cubicBezTo>
                  <a:cubicBezTo>
                    <a:pt x="289461" y="595870"/>
                    <a:pt x="176877" y="582140"/>
                    <a:pt x="164520" y="626075"/>
                  </a:cubicBezTo>
                  <a:cubicBezTo>
                    <a:pt x="152163" y="670010"/>
                    <a:pt x="238661" y="790832"/>
                    <a:pt x="222185" y="799070"/>
                  </a:cubicBezTo>
                </a:path>
              </a:pathLst>
            </a:cu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0F8532-1FDA-445C-A991-40A1C2B2E05B}"/>
                </a:ext>
              </a:extLst>
            </p:cNvPr>
            <p:cNvSpPr/>
            <p:nvPr/>
          </p:nvSpPr>
          <p:spPr>
            <a:xfrm rot="4571752">
              <a:off x="8929061" y="4411768"/>
              <a:ext cx="296967" cy="799070"/>
            </a:xfrm>
            <a:custGeom>
              <a:avLst/>
              <a:gdLst>
                <a:gd name="connsiteX0" fmla="*/ 57428 w 296967"/>
                <a:gd name="connsiteY0" fmla="*/ 0 h 799070"/>
                <a:gd name="connsiteX1" fmla="*/ 8001 w 296967"/>
                <a:gd name="connsiteY1" fmla="*/ 214183 h 799070"/>
                <a:gd name="connsiteX2" fmla="*/ 205709 w 296967"/>
                <a:gd name="connsiteY2" fmla="*/ 263610 h 799070"/>
                <a:gd name="connsiteX3" fmla="*/ 296326 w 296967"/>
                <a:gd name="connsiteY3" fmla="*/ 535459 h 799070"/>
                <a:gd name="connsiteX4" fmla="*/ 164520 w 296967"/>
                <a:gd name="connsiteY4" fmla="*/ 626075 h 799070"/>
                <a:gd name="connsiteX5" fmla="*/ 222185 w 296967"/>
                <a:gd name="connsiteY5" fmla="*/ 799070 h 79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967" h="799070">
                  <a:moveTo>
                    <a:pt x="57428" y="0"/>
                  </a:moveTo>
                  <a:cubicBezTo>
                    <a:pt x="20358" y="85124"/>
                    <a:pt x="-16712" y="170248"/>
                    <a:pt x="8001" y="214183"/>
                  </a:cubicBezTo>
                  <a:cubicBezTo>
                    <a:pt x="32714" y="258118"/>
                    <a:pt x="157655" y="210064"/>
                    <a:pt x="205709" y="263610"/>
                  </a:cubicBezTo>
                  <a:cubicBezTo>
                    <a:pt x="253763" y="317156"/>
                    <a:pt x="303191" y="475048"/>
                    <a:pt x="296326" y="535459"/>
                  </a:cubicBezTo>
                  <a:cubicBezTo>
                    <a:pt x="289461" y="595870"/>
                    <a:pt x="176877" y="582140"/>
                    <a:pt x="164520" y="626075"/>
                  </a:cubicBezTo>
                  <a:cubicBezTo>
                    <a:pt x="152163" y="670010"/>
                    <a:pt x="238661" y="790832"/>
                    <a:pt x="222185" y="799070"/>
                  </a:cubicBezTo>
                </a:path>
              </a:pathLst>
            </a:custGeom>
            <a:noFill/>
            <a:ln w="3810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C077849-61B1-4341-814B-2FCFEBA62515}"/>
                </a:ext>
              </a:extLst>
            </p:cNvPr>
            <p:cNvSpPr/>
            <p:nvPr/>
          </p:nvSpPr>
          <p:spPr>
            <a:xfrm rot="19322096">
              <a:off x="8889681" y="4838058"/>
              <a:ext cx="296967" cy="799070"/>
            </a:xfrm>
            <a:custGeom>
              <a:avLst/>
              <a:gdLst>
                <a:gd name="connsiteX0" fmla="*/ 57428 w 296967"/>
                <a:gd name="connsiteY0" fmla="*/ 0 h 799070"/>
                <a:gd name="connsiteX1" fmla="*/ 8001 w 296967"/>
                <a:gd name="connsiteY1" fmla="*/ 214183 h 799070"/>
                <a:gd name="connsiteX2" fmla="*/ 205709 w 296967"/>
                <a:gd name="connsiteY2" fmla="*/ 263610 h 799070"/>
                <a:gd name="connsiteX3" fmla="*/ 296326 w 296967"/>
                <a:gd name="connsiteY3" fmla="*/ 535459 h 799070"/>
                <a:gd name="connsiteX4" fmla="*/ 164520 w 296967"/>
                <a:gd name="connsiteY4" fmla="*/ 626075 h 799070"/>
                <a:gd name="connsiteX5" fmla="*/ 222185 w 296967"/>
                <a:gd name="connsiteY5" fmla="*/ 799070 h 79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967" h="799070">
                  <a:moveTo>
                    <a:pt x="57428" y="0"/>
                  </a:moveTo>
                  <a:cubicBezTo>
                    <a:pt x="20358" y="85124"/>
                    <a:pt x="-16712" y="170248"/>
                    <a:pt x="8001" y="214183"/>
                  </a:cubicBezTo>
                  <a:cubicBezTo>
                    <a:pt x="32714" y="258118"/>
                    <a:pt x="157655" y="210064"/>
                    <a:pt x="205709" y="263610"/>
                  </a:cubicBezTo>
                  <a:cubicBezTo>
                    <a:pt x="253763" y="317156"/>
                    <a:pt x="303191" y="475048"/>
                    <a:pt x="296326" y="535459"/>
                  </a:cubicBezTo>
                  <a:cubicBezTo>
                    <a:pt x="289461" y="595870"/>
                    <a:pt x="176877" y="582140"/>
                    <a:pt x="164520" y="626075"/>
                  </a:cubicBezTo>
                  <a:cubicBezTo>
                    <a:pt x="152163" y="670010"/>
                    <a:pt x="238661" y="790832"/>
                    <a:pt x="222185" y="799070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615A4-43E3-42B6-B745-9A94F3C21557}"/>
                </a:ext>
              </a:extLst>
            </p:cNvPr>
            <p:cNvSpPr/>
            <p:nvPr/>
          </p:nvSpPr>
          <p:spPr>
            <a:xfrm rot="3254917">
              <a:off x="8279958" y="4890452"/>
              <a:ext cx="296967" cy="799070"/>
            </a:xfrm>
            <a:custGeom>
              <a:avLst/>
              <a:gdLst>
                <a:gd name="connsiteX0" fmla="*/ 57428 w 296967"/>
                <a:gd name="connsiteY0" fmla="*/ 0 h 799070"/>
                <a:gd name="connsiteX1" fmla="*/ 8001 w 296967"/>
                <a:gd name="connsiteY1" fmla="*/ 214183 h 799070"/>
                <a:gd name="connsiteX2" fmla="*/ 205709 w 296967"/>
                <a:gd name="connsiteY2" fmla="*/ 263610 h 799070"/>
                <a:gd name="connsiteX3" fmla="*/ 296326 w 296967"/>
                <a:gd name="connsiteY3" fmla="*/ 535459 h 799070"/>
                <a:gd name="connsiteX4" fmla="*/ 164520 w 296967"/>
                <a:gd name="connsiteY4" fmla="*/ 626075 h 799070"/>
                <a:gd name="connsiteX5" fmla="*/ 222185 w 296967"/>
                <a:gd name="connsiteY5" fmla="*/ 799070 h 79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967" h="799070">
                  <a:moveTo>
                    <a:pt x="57428" y="0"/>
                  </a:moveTo>
                  <a:cubicBezTo>
                    <a:pt x="20358" y="85124"/>
                    <a:pt x="-16712" y="170248"/>
                    <a:pt x="8001" y="214183"/>
                  </a:cubicBezTo>
                  <a:cubicBezTo>
                    <a:pt x="32714" y="258118"/>
                    <a:pt x="157655" y="210064"/>
                    <a:pt x="205709" y="263610"/>
                  </a:cubicBezTo>
                  <a:cubicBezTo>
                    <a:pt x="253763" y="317156"/>
                    <a:pt x="303191" y="475048"/>
                    <a:pt x="296326" y="535459"/>
                  </a:cubicBezTo>
                  <a:cubicBezTo>
                    <a:pt x="289461" y="595870"/>
                    <a:pt x="176877" y="582140"/>
                    <a:pt x="164520" y="626075"/>
                  </a:cubicBezTo>
                  <a:cubicBezTo>
                    <a:pt x="152163" y="670010"/>
                    <a:pt x="238661" y="790832"/>
                    <a:pt x="222185" y="799070"/>
                  </a:cubicBezTo>
                </a:path>
              </a:pathLst>
            </a:custGeom>
            <a:noFill/>
            <a:ln w="3810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4D1CB-7999-4FB4-976A-2E6CAB7D2A05}"/>
              </a:ext>
            </a:extLst>
          </p:cNvPr>
          <p:cNvGrpSpPr/>
          <p:nvPr/>
        </p:nvGrpSpPr>
        <p:grpSpPr>
          <a:xfrm>
            <a:off x="9780235" y="4752313"/>
            <a:ext cx="1440651" cy="1331409"/>
            <a:chOff x="6002717" y="4389138"/>
            <a:chExt cx="1440651" cy="133140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C1D3D0-BACA-426E-87F7-A74BD2E1DE75}"/>
                </a:ext>
              </a:extLst>
            </p:cNvPr>
            <p:cNvSpPr/>
            <p:nvPr/>
          </p:nvSpPr>
          <p:spPr>
            <a:xfrm>
              <a:off x="6020590" y="4609659"/>
              <a:ext cx="1389515" cy="1096432"/>
            </a:xfrm>
            <a:custGeom>
              <a:avLst/>
              <a:gdLst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873211 w 1688757"/>
                <a:gd name="connsiteY2" fmla="*/ 782594 h 1309816"/>
                <a:gd name="connsiteX3" fmla="*/ 502509 w 1688757"/>
                <a:gd name="connsiteY3" fmla="*/ 988540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873211 w 1688757"/>
                <a:gd name="connsiteY2" fmla="*/ 867446 h 1309816"/>
                <a:gd name="connsiteX3" fmla="*/ 502509 w 1688757"/>
                <a:gd name="connsiteY3" fmla="*/ 988540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873211 w 1688757"/>
                <a:gd name="connsiteY2" fmla="*/ 867446 h 1309816"/>
                <a:gd name="connsiteX3" fmla="*/ 502509 w 1688757"/>
                <a:gd name="connsiteY3" fmla="*/ 988540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873211 w 1688757"/>
                <a:gd name="connsiteY2" fmla="*/ 867446 h 1309816"/>
                <a:gd name="connsiteX3" fmla="*/ 502509 w 1688757"/>
                <a:gd name="connsiteY3" fmla="*/ 988540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873211 w 1688757"/>
                <a:gd name="connsiteY2" fmla="*/ 867446 h 1309816"/>
                <a:gd name="connsiteX3" fmla="*/ 377415 w 1688757"/>
                <a:gd name="connsiteY3" fmla="*/ 1027109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377415 w 1688757"/>
                <a:gd name="connsiteY3" fmla="*/ 1027109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377415 w 1688757"/>
                <a:gd name="connsiteY3" fmla="*/ 1027109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32022 w 1688757"/>
                <a:gd name="connsiteY7" fmla="*/ 444843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55476 w 1688757"/>
                <a:gd name="connsiteY7" fmla="*/ 521982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55476 w 1688757"/>
                <a:gd name="connsiteY7" fmla="*/ 521982 h 1309816"/>
                <a:gd name="connsiteX8" fmla="*/ 947352 w 1688757"/>
                <a:gd name="connsiteY8" fmla="*/ 156519 h 1309816"/>
                <a:gd name="connsiteX9" fmla="*/ 1688757 w 1688757"/>
                <a:gd name="connsiteY9" fmla="*/ 0 h 1309816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02725 w 1688757"/>
                <a:gd name="connsiteY5" fmla="*/ 354227 h 1309816"/>
                <a:gd name="connsiteX6" fmla="*/ 1145060 w 1688757"/>
                <a:gd name="connsiteY6" fmla="*/ 683740 h 1309816"/>
                <a:gd name="connsiteX7" fmla="*/ 855476 w 1688757"/>
                <a:gd name="connsiteY7" fmla="*/ 521982 h 1309816"/>
                <a:gd name="connsiteX8" fmla="*/ 1072444 w 1688757"/>
                <a:gd name="connsiteY8" fmla="*/ 94810 h 1309816"/>
                <a:gd name="connsiteX9" fmla="*/ 1688757 w 1688757"/>
                <a:gd name="connsiteY9" fmla="*/ 0 h 1309816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02725 w 1688757"/>
                <a:gd name="connsiteY5" fmla="*/ 380773 h 1336362"/>
                <a:gd name="connsiteX6" fmla="*/ 1145060 w 1688757"/>
                <a:gd name="connsiteY6" fmla="*/ 710286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96544 w 1688757"/>
                <a:gd name="connsiteY5" fmla="*/ 365345 h 1336362"/>
                <a:gd name="connsiteX6" fmla="*/ 1145060 w 1688757"/>
                <a:gd name="connsiteY6" fmla="*/ 710286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96544 w 1688757"/>
                <a:gd name="connsiteY5" fmla="*/ 365345 h 1336362"/>
                <a:gd name="connsiteX6" fmla="*/ 1145060 w 1688757"/>
                <a:gd name="connsiteY6" fmla="*/ 710286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96544 w 1688757"/>
                <a:gd name="connsiteY5" fmla="*/ 365345 h 1336362"/>
                <a:gd name="connsiteX6" fmla="*/ 1207607 w 1688757"/>
                <a:gd name="connsiteY6" fmla="*/ 656289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96544 w 1688757"/>
                <a:gd name="connsiteY5" fmla="*/ 365345 h 1336362"/>
                <a:gd name="connsiteX6" fmla="*/ 1207607 w 1688757"/>
                <a:gd name="connsiteY6" fmla="*/ 656289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36362 h 1336362"/>
                <a:gd name="connsiteX1" fmla="*/ 214184 w 1688757"/>
                <a:gd name="connsiteY1" fmla="*/ 743238 h 1336362"/>
                <a:gd name="connsiteX2" fmla="*/ 771573 w 1688757"/>
                <a:gd name="connsiteY2" fmla="*/ 778285 h 1336362"/>
                <a:gd name="connsiteX3" fmla="*/ 455599 w 1688757"/>
                <a:gd name="connsiteY3" fmla="*/ 1099938 h 1336362"/>
                <a:gd name="connsiteX4" fmla="*/ 593125 w 1688757"/>
                <a:gd name="connsiteY4" fmla="*/ 430200 h 1336362"/>
                <a:gd name="connsiteX5" fmla="*/ 1296544 w 1688757"/>
                <a:gd name="connsiteY5" fmla="*/ 365345 h 1336362"/>
                <a:gd name="connsiteX6" fmla="*/ 1215425 w 1688757"/>
                <a:gd name="connsiteY6" fmla="*/ 741141 h 1336362"/>
                <a:gd name="connsiteX7" fmla="*/ 855476 w 1688757"/>
                <a:gd name="connsiteY7" fmla="*/ 548528 h 1336362"/>
                <a:gd name="connsiteX8" fmla="*/ 1127173 w 1688757"/>
                <a:gd name="connsiteY8" fmla="*/ 28791 h 1336362"/>
                <a:gd name="connsiteX9" fmla="*/ 1688757 w 1688757"/>
                <a:gd name="connsiteY9" fmla="*/ 26546 h 1336362"/>
                <a:gd name="connsiteX0" fmla="*/ 0 w 1688757"/>
                <a:gd name="connsiteY0" fmla="*/ 1309816 h 1309816"/>
                <a:gd name="connsiteX1" fmla="*/ 214184 w 1688757"/>
                <a:gd name="connsiteY1" fmla="*/ 716692 h 1309816"/>
                <a:gd name="connsiteX2" fmla="*/ 771573 w 1688757"/>
                <a:gd name="connsiteY2" fmla="*/ 751739 h 1309816"/>
                <a:gd name="connsiteX3" fmla="*/ 455599 w 1688757"/>
                <a:gd name="connsiteY3" fmla="*/ 1073392 h 1309816"/>
                <a:gd name="connsiteX4" fmla="*/ 593125 w 1688757"/>
                <a:gd name="connsiteY4" fmla="*/ 403654 h 1309816"/>
                <a:gd name="connsiteX5" fmla="*/ 1296544 w 1688757"/>
                <a:gd name="connsiteY5" fmla="*/ 338799 h 1309816"/>
                <a:gd name="connsiteX6" fmla="*/ 1215425 w 1688757"/>
                <a:gd name="connsiteY6" fmla="*/ 714595 h 1309816"/>
                <a:gd name="connsiteX7" fmla="*/ 855476 w 1688757"/>
                <a:gd name="connsiteY7" fmla="*/ 521982 h 1309816"/>
                <a:gd name="connsiteX8" fmla="*/ 1137184 w 1688757"/>
                <a:gd name="connsiteY8" fmla="*/ 51635 h 1309816"/>
                <a:gd name="connsiteX9" fmla="*/ 1688757 w 1688757"/>
                <a:gd name="connsiteY9" fmla="*/ 0 h 1309816"/>
                <a:gd name="connsiteX0" fmla="*/ 0 w 1688757"/>
                <a:gd name="connsiteY0" fmla="*/ 1314740 h 1314740"/>
                <a:gd name="connsiteX1" fmla="*/ 214184 w 1688757"/>
                <a:gd name="connsiteY1" fmla="*/ 721616 h 1314740"/>
                <a:gd name="connsiteX2" fmla="*/ 771573 w 1688757"/>
                <a:gd name="connsiteY2" fmla="*/ 756663 h 1314740"/>
                <a:gd name="connsiteX3" fmla="*/ 455599 w 1688757"/>
                <a:gd name="connsiteY3" fmla="*/ 1078316 h 1314740"/>
                <a:gd name="connsiteX4" fmla="*/ 593125 w 1688757"/>
                <a:gd name="connsiteY4" fmla="*/ 408578 h 1314740"/>
                <a:gd name="connsiteX5" fmla="*/ 1296544 w 1688757"/>
                <a:gd name="connsiteY5" fmla="*/ 343723 h 1314740"/>
                <a:gd name="connsiteX6" fmla="*/ 1215425 w 1688757"/>
                <a:gd name="connsiteY6" fmla="*/ 719519 h 1314740"/>
                <a:gd name="connsiteX7" fmla="*/ 855476 w 1688757"/>
                <a:gd name="connsiteY7" fmla="*/ 526906 h 1314740"/>
                <a:gd name="connsiteX8" fmla="*/ 1137184 w 1688757"/>
                <a:gd name="connsiteY8" fmla="*/ 56559 h 1314740"/>
                <a:gd name="connsiteX9" fmla="*/ 1688757 w 1688757"/>
                <a:gd name="connsiteY9" fmla="*/ 4924 h 131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8757" h="1314740">
                  <a:moveTo>
                    <a:pt x="0" y="1314740"/>
                  </a:moveTo>
                  <a:cubicBezTo>
                    <a:pt x="34324" y="1062113"/>
                    <a:pt x="85589" y="814629"/>
                    <a:pt x="214184" y="721616"/>
                  </a:cubicBezTo>
                  <a:cubicBezTo>
                    <a:pt x="342779" y="628603"/>
                    <a:pt x="668790" y="612362"/>
                    <a:pt x="771573" y="756663"/>
                  </a:cubicBezTo>
                  <a:cubicBezTo>
                    <a:pt x="874356" y="900964"/>
                    <a:pt x="696435" y="1198040"/>
                    <a:pt x="455599" y="1078316"/>
                  </a:cubicBezTo>
                  <a:cubicBezTo>
                    <a:pt x="214763" y="958592"/>
                    <a:pt x="452968" y="531010"/>
                    <a:pt x="593125" y="408578"/>
                  </a:cubicBezTo>
                  <a:cubicBezTo>
                    <a:pt x="733282" y="286146"/>
                    <a:pt x="1192827" y="291900"/>
                    <a:pt x="1296544" y="343723"/>
                  </a:cubicBezTo>
                  <a:cubicBezTo>
                    <a:pt x="1400261" y="395546"/>
                    <a:pt x="1398392" y="634993"/>
                    <a:pt x="1215425" y="719519"/>
                  </a:cubicBezTo>
                  <a:cubicBezTo>
                    <a:pt x="1032458" y="804045"/>
                    <a:pt x="868516" y="637399"/>
                    <a:pt x="855476" y="526906"/>
                  </a:cubicBezTo>
                  <a:cubicBezTo>
                    <a:pt x="842436" y="416413"/>
                    <a:pt x="994395" y="130699"/>
                    <a:pt x="1137184" y="56559"/>
                  </a:cubicBezTo>
                  <a:cubicBezTo>
                    <a:pt x="1330032" y="-47214"/>
                    <a:pt x="1539103" y="28265"/>
                    <a:pt x="1688757" y="4924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9258CC9-58CF-4000-AEB1-C1F6F15D2EB6}"/>
                </a:ext>
              </a:extLst>
            </p:cNvPr>
            <p:cNvSpPr/>
            <p:nvPr/>
          </p:nvSpPr>
          <p:spPr>
            <a:xfrm rot="10800000">
              <a:off x="6489237" y="5253390"/>
              <a:ext cx="563609" cy="467157"/>
            </a:xfrm>
            <a:custGeom>
              <a:avLst/>
              <a:gdLst>
                <a:gd name="connsiteX0" fmla="*/ 89126 w 246880"/>
                <a:gd name="connsiteY0" fmla="*/ 0 h 704241"/>
                <a:gd name="connsiteX1" fmla="*/ 6748 w 246880"/>
                <a:gd name="connsiteY1" fmla="*/ 181233 h 704241"/>
                <a:gd name="connsiteX2" fmla="*/ 245645 w 246880"/>
                <a:gd name="connsiteY2" fmla="*/ 288325 h 704241"/>
                <a:gd name="connsiteX3" fmla="*/ 105602 w 246880"/>
                <a:gd name="connsiteY3" fmla="*/ 527222 h 704241"/>
                <a:gd name="connsiteX4" fmla="*/ 229170 w 246880"/>
                <a:gd name="connsiteY4" fmla="*/ 700216 h 704241"/>
                <a:gd name="connsiteX5" fmla="*/ 122078 w 246880"/>
                <a:gd name="connsiteY5" fmla="*/ 354227 h 704241"/>
                <a:gd name="connsiteX6" fmla="*/ 229170 w 246880"/>
                <a:gd name="connsiteY6" fmla="*/ 131806 h 704241"/>
                <a:gd name="connsiteX0" fmla="*/ 8248 w 504518"/>
                <a:gd name="connsiteY0" fmla="*/ 0 h 991666"/>
                <a:gd name="connsiteX1" fmla="*/ 264386 w 504518"/>
                <a:gd name="connsiteY1" fmla="*/ 468658 h 991666"/>
                <a:gd name="connsiteX2" fmla="*/ 503283 w 504518"/>
                <a:gd name="connsiteY2" fmla="*/ 575750 h 991666"/>
                <a:gd name="connsiteX3" fmla="*/ 363240 w 504518"/>
                <a:gd name="connsiteY3" fmla="*/ 814647 h 991666"/>
                <a:gd name="connsiteX4" fmla="*/ 486808 w 504518"/>
                <a:gd name="connsiteY4" fmla="*/ 987641 h 991666"/>
                <a:gd name="connsiteX5" fmla="*/ 379716 w 504518"/>
                <a:gd name="connsiteY5" fmla="*/ 641652 h 991666"/>
                <a:gd name="connsiteX6" fmla="*/ 486808 w 504518"/>
                <a:gd name="connsiteY6" fmla="*/ 419231 h 991666"/>
                <a:gd name="connsiteX0" fmla="*/ 80974 w 589313"/>
                <a:gd name="connsiteY0" fmla="*/ 0 h 991666"/>
                <a:gd name="connsiteX1" fmla="*/ 37449 w 589313"/>
                <a:gd name="connsiteY1" fmla="*/ 266745 h 991666"/>
                <a:gd name="connsiteX2" fmla="*/ 576009 w 589313"/>
                <a:gd name="connsiteY2" fmla="*/ 575750 h 991666"/>
                <a:gd name="connsiteX3" fmla="*/ 435966 w 589313"/>
                <a:gd name="connsiteY3" fmla="*/ 814647 h 991666"/>
                <a:gd name="connsiteX4" fmla="*/ 559534 w 589313"/>
                <a:gd name="connsiteY4" fmla="*/ 987641 h 991666"/>
                <a:gd name="connsiteX5" fmla="*/ 452442 w 589313"/>
                <a:gd name="connsiteY5" fmla="*/ 641652 h 991666"/>
                <a:gd name="connsiteX6" fmla="*/ 559534 w 589313"/>
                <a:gd name="connsiteY6" fmla="*/ 419231 h 991666"/>
                <a:gd name="connsiteX0" fmla="*/ 80974 w 582418"/>
                <a:gd name="connsiteY0" fmla="*/ 0 h 992310"/>
                <a:gd name="connsiteX1" fmla="*/ 37449 w 582418"/>
                <a:gd name="connsiteY1" fmla="*/ 266745 h 992310"/>
                <a:gd name="connsiteX2" fmla="*/ 576009 w 582418"/>
                <a:gd name="connsiteY2" fmla="*/ 575750 h 992310"/>
                <a:gd name="connsiteX3" fmla="*/ 347417 w 582418"/>
                <a:gd name="connsiteY3" fmla="*/ 369998 h 992310"/>
                <a:gd name="connsiteX4" fmla="*/ 559534 w 582418"/>
                <a:gd name="connsiteY4" fmla="*/ 987641 h 992310"/>
                <a:gd name="connsiteX5" fmla="*/ 452442 w 582418"/>
                <a:gd name="connsiteY5" fmla="*/ 641652 h 992310"/>
                <a:gd name="connsiteX6" fmla="*/ 559534 w 582418"/>
                <a:gd name="connsiteY6" fmla="*/ 419231 h 992310"/>
                <a:gd name="connsiteX0" fmla="*/ 80974 w 679080"/>
                <a:gd name="connsiteY0" fmla="*/ 0 h 989279"/>
                <a:gd name="connsiteX1" fmla="*/ 37449 w 679080"/>
                <a:gd name="connsiteY1" fmla="*/ 266745 h 989279"/>
                <a:gd name="connsiteX2" fmla="*/ 576009 w 679080"/>
                <a:gd name="connsiteY2" fmla="*/ 575750 h 989279"/>
                <a:gd name="connsiteX3" fmla="*/ 347417 w 679080"/>
                <a:gd name="connsiteY3" fmla="*/ 369998 h 989279"/>
                <a:gd name="connsiteX4" fmla="*/ 559534 w 679080"/>
                <a:gd name="connsiteY4" fmla="*/ 987641 h 989279"/>
                <a:gd name="connsiteX5" fmla="*/ 679080 w 679080"/>
                <a:gd name="connsiteY5" fmla="*/ 546611 h 989279"/>
                <a:gd name="connsiteX6" fmla="*/ 559534 w 679080"/>
                <a:gd name="connsiteY6" fmla="*/ 419231 h 989279"/>
                <a:gd name="connsiteX0" fmla="*/ 80974 w 679080"/>
                <a:gd name="connsiteY0" fmla="*/ 0 h 632104"/>
                <a:gd name="connsiteX1" fmla="*/ 37449 w 679080"/>
                <a:gd name="connsiteY1" fmla="*/ 266745 h 632104"/>
                <a:gd name="connsiteX2" fmla="*/ 576009 w 679080"/>
                <a:gd name="connsiteY2" fmla="*/ 575750 h 632104"/>
                <a:gd name="connsiteX3" fmla="*/ 347417 w 679080"/>
                <a:gd name="connsiteY3" fmla="*/ 369998 h 632104"/>
                <a:gd name="connsiteX4" fmla="*/ 432704 w 679080"/>
                <a:gd name="connsiteY4" fmla="*/ 615935 h 632104"/>
                <a:gd name="connsiteX5" fmla="*/ 679080 w 679080"/>
                <a:gd name="connsiteY5" fmla="*/ 546611 h 632104"/>
                <a:gd name="connsiteX6" fmla="*/ 559534 w 679080"/>
                <a:gd name="connsiteY6" fmla="*/ 419231 h 632104"/>
                <a:gd name="connsiteX0" fmla="*/ 80974 w 679080"/>
                <a:gd name="connsiteY0" fmla="*/ 0 h 710607"/>
                <a:gd name="connsiteX1" fmla="*/ 37449 w 679080"/>
                <a:gd name="connsiteY1" fmla="*/ 266745 h 710607"/>
                <a:gd name="connsiteX2" fmla="*/ 576009 w 679080"/>
                <a:gd name="connsiteY2" fmla="*/ 575750 h 710607"/>
                <a:gd name="connsiteX3" fmla="*/ 347417 w 679080"/>
                <a:gd name="connsiteY3" fmla="*/ 369998 h 710607"/>
                <a:gd name="connsiteX4" fmla="*/ 432704 w 679080"/>
                <a:gd name="connsiteY4" fmla="*/ 615935 h 710607"/>
                <a:gd name="connsiteX5" fmla="*/ 679080 w 679080"/>
                <a:gd name="connsiteY5" fmla="*/ 546611 h 710607"/>
                <a:gd name="connsiteX6" fmla="*/ 531028 w 679080"/>
                <a:gd name="connsiteY6" fmla="*/ 707558 h 710607"/>
                <a:gd name="connsiteX0" fmla="*/ 80974 w 732144"/>
                <a:gd name="connsiteY0" fmla="*/ 0 h 798296"/>
                <a:gd name="connsiteX1" fmla="*/ 37449 w 732144"/>
                <a:gd name="connsiteY1" fmla="*/ 266745 h 798296"/>
                <a:gd name="connsiteX2" fmla="*/ 576009 w 732144"/>
                <a:gd name="connsiteY2" fmla="*/ 575750 h 798296"/>
                <a:gd name="connsiteX3" fmla="*/ 347417 w 732144"/>
                <a:gd name="connsiteY3" fmla="*/ 369998 h 798296"/>
                <a:gd name="connsiteX4" fmla="*/ 432704 w 732144"/>
                <a:gd name="connsiteY4" fmla="*/ 615935 h 798296"/>
                <a:gd name="connsiteX5" fmla="*/ 732144 w 732144"/>
                <a:gd name="connsiteY5" fmla="*/ 771687 h 798296"/>
                <a:gd name="connsiteX6" fmla="*/ 531028 w 732144"/>
                <a:gd name="connsiteY6" fmla="*/ 707558 h 798296"/>
                <a:gd name="connsiteX0" fmla="*/ 80974 w 732144"/>
                <a:gd name="connsiteY0" fmla="*/ 0 h 814956"/>
                <a:gd name="connsiteX1" fmla="*/ 37449 w 732144"/>
                <a:gd name="connsiteY1" fmla="*/ 266745 h 814956"/>
                <a:gd name="connsiteX2" fmla="*/ 576009 w 732144"/>
                <a:gd name="connsiteY2" fmla="*/ 575750 h 814956"/>
                <a:gd name="connsiteX3" fmla="*/ 347417 w 732144"/>
                <a:gd name="connsiteY3" fmla="*/ 369998 h 814956"/>
                <a:gd name="connsiteX4" fmla="*/ 432704 w 732144"/>
                <a:gd name="connsiteY4" fmla="*/ 615935 h 814956"/>
                <a:gd name="connsiteX5" fmla="*/ 732144 w 732144"/>
                <a:gd name="connsiteY5" fmla="*/ 771687 h 814956"/>
                <a:gd name="connsiteX6" fmla="*/ 414054 w 732144"/>
                <a:gd name="connsiteY6" fmla="*/ 809909 h 814956"/>
                <a:gd name="connsiteX0" fmla="*/ 80974 w 732144"/>
                <a:gd name="connsiteY0" fmla="*/ 0 h 798296"/>
                <a:gd name="connsiteX1" fmla="*/ 37449 w 732144"/>
                <a:gd name="connsiteY1" fmla="*/ 266745 h 798296"/>
                <a:gd name="connsiteX2" fmla="*/ 576009 w 732144"/>
                <a:gd name="connsiteY2" fmla="*/ 575750 h 798296"/>
                <a:gd name="connsiteX3" fmla="*/ 347417 w 732144"/>
                <a:gd name="connsiteY3" fmla="*/ 369998 h 798296"/>
                <a:gd name="connsiteX4" fmla="*/ 432704 w 732144"/>
                <a:gd name="connsiteY4" fmla="*/ 615935 h 798296"/>
                <a:gd name="connsiteX5" fmla="*/ 732144 w 732144"/>
                <a:gd name="connsiteY5" fmla="*/ 771687 h 798296"/>
                <a:gd name="connsiteX6" fmla="*/ 591077 w 732144"/>
                <a:gd name="connsiteY6" fmla="*/ 614405 h 798296"/>
                <a:gd name="connsiteX0" fmla="*/ 80001 w 731171"/>
                <a:gd name="connsiteY0" fmla="*/ 0 h 798296"/>
                <a:gd name="connsiteX1" fmla="*/ 36476 w 731171"/>
                <a:gd name="connsiteY1" fmla="*/ 266745 h 798296"/>
                <a:gd name="connsiteX2" fmla="*/ 561891 w 731171"/>
                <a:gd name="connsiteY2" fmla="*/ 494426 h 798296"/>
                <a:gd name="connsiteX3" fmla="*/ 346444 w 731171"/>
                <a:gd name="connsiteY3" fmla="*/ 369998 h 798296"/>
                <a:gd name="connsiteX4" fmla="*/ 431731 w 731171"/>
                <a:gd name="connsiteY4" fmla="*/ 615935 h 798296"/>
                <a:gd name="connsiteX5" fmla="*/ 731171 w 731171"/>
                <a:gd name="connsiteY5" fmla="*/ 771687 h 798296"/>
                <a:gd name="connsiteX6" fmla="*/ 590104 w 731171"/>
                <a:gd name="connsiteY6" fmla="*/ 614405 h 798296"/>
                <a:gd name="connsiteX0" fmla="*/ 80001 w 731171"/>
                <a:gd name="connsiteY0" fmla="*/ 0 h 799394"/>
                <a:gd name="connsiteX1" fmla="*/ 36476 w 731171"/>
                <a:gd name="connsiteY1" fmla="*/ 266745 h 799394"/>
                <a:gd name="connsiteX2" fmla="*/ 561891 w 731171"/>
                <a:gd name="connsiteY2" fmla="*/ 494426 h 799394"/>
                <a:gd name="connsiteX3" fmla="*/ 402303 w 731171"/>
                <a:gd name="connsiteY3" fmla="*/ 302557 h 799394"/>
                <a:gd name="connsiteX4" fmla="*/ 431731 w 731171"/>
                <a:gd name="connsiteY4" fmla="*/ 615935 h 799394"/>
                <a:gd name="connsiteX5" fmla="*/ 731171 w 731171"/>
                <a:gd name="connsiteY5" fmla="*/ 771687 h 799394"/>
                <a:gd name="connsiteX6" fmla="*/ 590104 w 731171"/>
                <a:gd name="connsiteY6" fmla="*/ 614405 h 799394"/>
                <a:gd name="connsiteX0" fmla="*/ 80001 w 731171"/>
                <a:gd name="connsiteY0" fmla="*/ 0 h 799394"/>
                <a:gd name="connsiteX1" fmla="*/ 36476 w 731171"/>
                <a:gd name="connsiteY1" fmla="*/ 266745 h 799394"/>
                <a:gd name="connsiteX2" fmla="*/ 561891 w 731171"/>
                <a:gd name="connsiteY2" fmla="*/ 494426 h 799394"/>
                <a:gd name="connsiteX3" fmla="*/ 402303 w 731171"/>
                <a:gd name="connsiteY3" fmla="*/ 302557 h 799394"/>
                <a:gd name="connsiteX4" fmla="*/ 431731 w 731171"/>
                <a:gd name="connsiteY4" fmla="*/ 615935 h 799394"/>
                <a:gd name="connsiteX5" fmla="*/ 731171 w 731171"/>
                <a:gd name="connsiteY5" fmla="*/ 771687 h 799394"/>
                <a:gd name="connsiteX6" fmla="*/ 590104 w 731171"/>
                <a:gd name="connsiteY6" fmla="*/ 614405 h 799394"/>
                <a:gd name="connsiteX0" fmla="*/ 80001 w 731171"/>
                <a:gd name="connsiteY0" fmla="*/ 0 h 799394"/>
                <a:gd name="connsiteX1" fmla="*/ 36476 w 731171"/>
                <a:gd name="connsiteY1" fmla="*/ 266745 h 799394"/>
                <a:gd name="connsiteX2" fmla="*/ 561891 w 731171"/>
                <a:gd name="connsiteY2" fmla="*/ 494426 h 799394"/>
                <a:gd name="connsiteX3" fmla="*/ 402303 w 731171"/>
                <a:gd name="connsiteY3" fmla="*/ 302557 h 799394"/>
                <a:gd name="connsiteX4" fmla="*/ 431731 w 731171"/>
                <a:gd name="connsiteY4" fmla="*/ 615935 h 799394"/>
                <a:gd name="connsiteX5" fmla="*/ 731171 w 731171"/>
                <a:gd name="connsiteY5" fmla="*/ 771687 h 799394"/>
                <a:gd name="connsiteX6" fmla="*/ 590104 w 731171"/>
                <a:gd name="connsiteY6" fmla="*/ 614405 h 799394"/>
                <a:gd name="connsiteX0" fmla="*/ 184678 w 706471"/>
                <a:gd name="connsiteY0" fmla="*/ 0 h 670098"/>
                <a:gd name="connsiteX1" fmla="*/ 11776 w 706471"/>
                <a:gd name="connsiteY1" fmla="*/ 137449 h 670098"/>
                <a:gd name="connsiteX2" fmla="*/ 537191 w 706471"/>
                <a:gd name="connsiteY2" fmla="*/ 365130 h 670098"/>
                <a:gd name="connsiteX3" fmla="*/ 377603 w 706471"/>
                <a:gd name="connsiteY3" fmla="*/ 173261 h 670098"/>
                <a:gd name="connsiteX4" fmla="*/ 407031 w 706471"/>
                <a:gd name="connsiteY4" fmla="*/ 486639 h 670098"/>
                <a:gd name="connsiteX5" fmla="*/ 706471 w 706471"/>
                <a:gd name="connsiteY5" fmla="*/ 642391 h 670098"/>
                <a:gd name="connsiteX6" fmla="*/ 565404 w 706471"/>
                <a:gd name="connsiteY6" fmla="*/ 485109 h 670098"/>
                <a:gd name="connsiteX0" fmla="*/ 39530 w 561323"/>
                <a:gd name="connsiteY0" fmla="*/ 0 h 670098"/>
                <a:gd name="connsiteX1" fmla="*/ 45292 w 561323"/>
                <a:gd name="connsiteY1" fmla="*/ 158643 h 670098"/>
                <a:gd name="connsiteX2" fmla="*/ 392043 w 561323"/>
                <a:gd name="connsiteY2" fmla="*/ 365130 h 670098"/>
                <a:gd name="connsiteX3" fmla="*/ 232455 w 561323"/>
                <a:gd name="connsiteY3" fmla="*/ 173261 h 670098"/>
                <a:gd name="connsiteX4" fmla="*/ 261883 w 561323"/>
                <a:gd name="connsiteY4" fmla="*/ 486639 h 670098"/>
                <a:gd name="connsiteX5" fmla="*/ 561323 w 561323"/>
                <a:gd name="connsiteY5" fmla="*/ 642391 h 670098"/>
                <a:gd name="connsiteX6" fmla="*/ 420256 w 561323"/>
                <a:gd name="connsiteY6" fmla="*/ 485109 h 670098"/>
                <a:gd name="connsiteX0" fmla="*/ 742415 w 742415"/>
                <a:gd name="connsiteY0" fmla="*/ 400518 h 514412"/>
                <a:gd name="connsiteX1" fmla="*/ 7398 w 742415"/>
                <a:gd name="connsiteY1" fmla="*/ 2957 h 514412"/>
                <a:gd name="connsiteX2" fmla="*/ 354149 w 742415"/>
                <a:gd name="connsiteY2" fmla="*/ 209444 h 514412"/>
                <a:gd name="connsiteX3" fmla="*/ 194561 w 742415"/>
                <a:gd name="connsiteY3" fmla="*/ 17575 h 514412"/>
                <a:gd name="connsiteX4" fmla="*/ 223989 w 742415"/>
                <a:gd name="connsiteY4" fmla="*/ 330953 h 514412"/>
                <a:gd name="connsiteX5" fmla="*/ 523429 w 742415"/>
                <a:gd name="connsiteY5" fmla="*/ 486705 h 514412"/>
                <a:gd name="connsiteX6" fmla="*/ 382362 w 742415"/>
                <a:gd name="connsiteY6" fmla="*/ 329423 h 514412"/>
                <a:gd name="connsiteX0" fmla="*/ 604996 w 604996"/>
                <a:gd name="connsiteY0" fmla="*/ 389083 h 502977"/>
                <a:gd name="connsiteX1" fmla="*/ 425687 w 604996"/>
                <a:gd name="connsiteY1" fmla="*/ 177089 h 502977"/>
                <a:gd name="connsiteX2" fmla="*/ 216730 w 604996"/>
                <a:gd name="connsiteY2" fmla="*/ 198009 h 502977"/>
                <a:gd name="connsiteX3" fmla="*/ 57142 w 604996"/>
                <a:gd name="connsiteY3" fmla="*/ 6140 h 502977"/>
                <a:gd name="connsiteX4" fmla="*/ 86570 w 604996"/>
                <a:gd name="connsiteY4" fmla="*/ 319518 h 502977"/>
                <a:gd name="connsiteX5" fmla="*/ 386010 w 604996"/>
                <a:gd name="connsiteY5" fmla="*/ 475270 h 502977"/>
                <a:gd name="connsiteX6" fmla="*/ 244943 w 604996"/>
                <a:gd name="connsiteY6" fmla="*/ 317988 h 502977"/>
                <a:gd name="connsiteX0" fmla="*/ 561174 w 561174"/>
                <a:gd name="connsiteY0" fmla="*/ 395384 h 509278"/>
                <a:gd name="connsiteX1" fmla="*/ 381865 w 561174"/>
                <a:gd name="connsiteY1" fmla="*/ 183390 h 509278"/>
                <a:gd name="connsiteX2" fmla="*/ 151879 w 561174"/>
                <a:gd name="connsiteY2" fmla="*/ 74193 h 509278"/>
                <a:gd name="connsiteX3" fmla="*/ 13320 w 561174"/>
                <a:gd name="connsiteY3" fmla="*/ 12441 h 509278"/>
                <a:gd name="connsiteX4" fmla="*/ 42748 w 561174"/>
                <a:gd name="connsiteY4" fmla="*/ 325819 h 509278"/>
                <a:gd name="connsiteX5" fmla="*/ 342188 w 561174"/>
                <a:gd name="connsiteY5" fmla="*/ 481571 h 509278"/>
                <a:gd name="connsiteX6" fmla="*/ 201121 w 561174"/>
                <a:gd name="connsiteY6" fmla="*/ 324289 h 509278"/>
                <a:gd name="connsiteX0" fmla="*/ 574818 w 574818"/>
                <a:gd name="connsiteY0" fmla="*/ 321482 h 433108"/>
                <a:gd name="connsiteX1" fmla="*/ 395509 w 574818"/>
                <a:gd name="connsiteY1" fmla="*/ 109488 h 433108"/>
                <a:gd name="connsiteX2" fmla="*/ 165523 w 574818"/>
                <a:gd name="connsiteY2" fmla="*/ 291 h 433108"/>
                <a:gd name="connsiteX3" fmla="*/ 8646 w 574818"/>
                <a:gd name="connsiteY3" fmla="*/ 83360 h 433108"/>
                <a:gd name="connsiteX4" fmla="*/ 56392 w 574818"/>
                <a:gd name="connsiteY4" fmla="*/ 251917 h 433108"/>
                <a:gd name="connsiteX5" fmla="*/ 355832 w 574818"/>
                <a:gd name="connsiteY5" fmla="*/ 407669 h 433108"/>
                <a:gd name="connsiteX6" fmla="*/ 214765 w 574818"/>
                <a:gd name="connsiteY6" fmla="*/ 250387 h 433108"/>
                <a:gd name="connsiteX0" fmla="*/ 574347 w 574347"/>
                <a:gd name="connsiteY0" fmla="*/ 324167 h 435793"/>
                <a:gd name="connsiteX1" fmla="*/ 395038 w 574347"/>
                <a:gd name="connsiteY1" fmla="*/ 112173 h 435793"/>
                <a:gd name="connsiteX2" fmla="*/ 165052 w 574347"/>
                <a:gd name="connsiteY2" fmla="*/ 2976 h 435793"/>
                <a:gd name="connsiteX3" fmla="*/ 8175 w 574347"/>
                <a:gd name="connsiteY3" fmla="*/ 86045 h 435793"/>
                <a:gd name="connsiteX4" fmla="*/ 55921 w 574347"/>
                <a:gd name="connsiteY4" fmla="*/ 254602 h 435793"/>
                <a:gd name="connsiteX5" fmla="*/ 355361 w 574347"/>
                <a:gd name="connsiteY5" fmla="*/ 410354 h 435793"/>
                <a:gd name="connsiteX6" fmla="*/ 214294 w 574347"/>
                <a:gd name="connsiteY6" fmla="*/ 253072 h 435793"/>
                <a:gd name="connsiteX0" fmla="*/ 546959 w 546959"/>
                <a:gd name="connsiteY0" fmla="*/ 321550 h 432332"/>
                <a:gd name="connsiteX1" fmla="*/ 367650 w 546959"/>
                <a:gd name="connsiteY1" fmla="*/ 109556 h 432332"/>
                <a:gd name="connsiteX2" fmla="*/ 137664 w 546959"/>
                <a:gd name="connsiteY2" fmla="*/ 359 h 432332"/>
                <a:gd name="connsiteX3" fmla="*/ 23831 w 546959"/>
                <a:gd name="connsiteY3" fmla="*/ 143228 h 432332"/>
                <a:gd name="connsiteX4" fmla="*/ 28533 w 546959"/>
                <a:gd name="connsiteY4" fmla="*/ 251985 h 432332"/>
                <a:gd name="connsiteX5" fmla="*/ 327973 w 546959"/>
                <a:gd name="connsiteY5" fmla="*/ 407737 h 432332"/>
                <a:gd name="connsiteX6" fmla="*/ 186906 w 546959"/>
                <a:gd name="connsiteY6" fmla="*/ 250455 h 432332"/>
                <a:gd name="connsiteX0" fmla="*/ 532684 w 532684"/>
                <a:gd name="connsiteY0" fmla="*/ 321550 h 448572"/>
                <a:gd name="connsiteX1" fmla="*/ 353375 w 532684"/>
                <a:gd name="connsiteY1" fmla="*/ 109556 h 448572"/>
                <a:gd name="connsiteX2" fmla="*/ 123389 w 532684"/>
                <a:gd name="connsiteY2" fmla="*/ 359 h 448572"/>
                <a:gd name="connsiteX3" fmla="*/ 9556 w 532684"/>
                <a:gd name="connsiteY3" fmla="*/ 143228 h 448572"/>
                <a:gd name="connsiteX4" fmla="*/ 40791 w 532684"/>
                <a:gd name="connsiteY4" fmla="*/ 364523 h 448572"/>
                <a:gd name="connsiteX5" fmla="*/ 313698 w 532684"/>
                <a:gd name="connsiteY5" fmla="*/ 407737 h 448572"/>
                <a:gd name="connsiteX6" fmla="*/ 172631 w 532684"/>
                <a:gd name="connsiteY6" fmla="*/ 250455 h 448572"/>
                <a:gd name="connsiteX0" fmla="*/ 540711 w 540711"/>
                <a:gd name="connsiteY0" fmla="*/ 321550 h 439761"/>
                <a:gd name="connsiteX1" fmla="*/ 361402 w 540711"/>
                <a:gd name="connsiteY1" fmla="*/ 109556 h 439761"/>
                <a:gd name="connsiteX2" fmla="*/ 131416 w 540711"/>
                <a:gd name="connsiteY2" fmla="*/ 359 h 439761"/>
                <a:gd name="connsiteX3" fmla="*/ 17583 w 540711"/>
                <a:gd name="connsiteY3" fmla="*/ 143228 h 439761"/>
                <a:gd name="connsiteX4" fmla="*/ 32800 w 540711"/>
                <a:gd name="connsiteY4" fmla="*/ 317043 h 439761"/>
                <a:gd name="connsiteX5" fmla="*/ 321725 w 540711"/>
                <a:gd name="connsiteY5" fmla="*/ 407737 h 439761"/>
                <a:gd name="connsiteX6" fmla="*/ 180658 w 540711"/>
                <a:gd name="connsiteY6" fmla="*/ 250455 h 439761"/>
                <a:gd name="connsiteX0" fmla="*/ 557842 w 557842"/>
                <a:gd name="connsiteY0" fmla="*/ 321550 h 459157"/>
                <a:gd name="connsiteX1" fmla="*/ 378533 w 557842"/>
                <a:gd name="connsiteY1" fmla="*/ 109556 h 459157"/>
                <a:gd name="connsiteX2" fmla="*/ 148547 w 557842"/>
                <a:gd name="connsiteY2" fmla="*/ 359 h 459157"/>
                <a:gd name="connsiteX3" fmla="*/ 34714 w 557842"/>
                <a:gd name="connsiteY3" fmla="*/ 143228 h 459157"/>
                <a:gd name="connsiteX4" fmla="*/ 49931 w 557842"/>
                <a:gd name="connsiteY4" fmla="*/ 317043 h 459157"/>
                <a:gd name="connsiteX5" fmla="*/ 338856 w 557842"/>
                <a:gd name="connsiteY5" fmla="*/ 407737 h 459157"/>
                <a:gd name="connsiteX6" fmla="*/ 197789 w 557842"/>
                <a:gd name="connsiteY6" fmla="*/ 250455 h 459157"/>
                <a:gd name="connsiteX0" fmla="*/ 573521 w 573521"/>
                <a:gd name="connsiteY0" fmla="*/ 321550 h 465873"/>
                <a:gd name="connsiteX1" fmla="*/ 394212 w 573521"/>
                <a:gd name="connsiteY1" fmla="*/ 109556 h 465873"/>
                <a:gd name="connsiteX2" fmla="*/ 164226 w 573521"/>
                <a:gd name="connsiteY2" fmla="*/ 359 h 465873"/>
                <a:gd name="connsiteX3" fmla="*/ 50393 w 573521"/>
                <a:gd name="connsiteY3" fmla="*/ 143228 h 465873"/>
                <a:gd name="connsiteX4" fmla="*/ 43841 w 573521"/>
                <a:gd name="connsiteY4" fmla="*/ 337251 h 465873"/>
                <a:gd name="connsiteX5" fmla="*/ 354535 w 573521"/>
                <a:gd name="connsiteY5" fmla="*/ 407737 h 465873"/>
                <a:gd name="connsiteX6" fmla="*/ 213468 w 573521"/>
                <a:gd name="connsiteY6" fmla="*/ 250455 h 465873"/>
                <a:gd name="connsiteX0" fmla="*/ 558986 w 558986"/>
                <a:gd name="connsiteY0" fmla="*/ 321494 h 444522"/>
                <a:gd name="connsiteX1" fmla="*/ 379677 w 558986"/>
                <a:gd name="connsiteY1" fmla="*/ 109500 h 444522"/>
                <a:gd name="connsiteX2" fmla="*/ 149691 w 558986"/>
                <a:gd name="connsiteY2" fmla="*/ 303 h 444522"/>
                <a:gd name="connsiteX3" fmla="*/ 26658 w 558986"/>
                <a:gd name="connsiteY3" fmla="*/ 86246 h 444522"/>
                <a:gd name="connsiteX4" fmla="*/ 29306 w 558986"/>
                <a:gd name="connsiteY4" fmla="*/ 337195 h 444522"/>
                <a:gd name="connsiteX5" fmla="*/ 340000 w 558986"/>
                <a:gd name="connsiteY5" fmla="*/ 407681 h 444522"/>
                <a:gd name="connsiteX6" fmla="*/ 198933 w 558986"/>
                <a:gd name="connsiteY6" fmla="*/ 250399 h 444522"/>
                <a:gd name="connsiteX0" fmla="*/ 567754 w 567754"/>
                <a:gd name="connsiteY0" fmla="*/ 321464 h 444492"/>
                <a:gd name="connsiteX1" fmla="*/ 388445 w 567754"/>
                <a:gd name="connsiteY1" fmla="*/ 109470 h 444492"/>
                <a:gd name="connsiteX2" fmla="*/ 158459 w 567754"/>
                <a:gd name="connsiteY2" fmla="*/ 273 h 444492"/>
                <a:gd name="connsiteX3" fmla="*/ 35426 w 567754"/>
                <a:gd name="connsiteY3" fmla="*/ 86216 h 444492"/>
                <a:gd name="connsiteX4" fmla="*/ 38074 w 567754"/>
                <a:gd name="connsiteY4" fmla="*/ 337165 h 444492"/>
                <a:gd name="connsiteX5" fmla="*/ 348768 w 567754"/>
                <a:gd name="connsiteY5" fmla="*/ 407651 h 444492"/>
                <a:gd name="connsiteX6" fmla="*/ 207701 w 567754"/>
                <a:gd name="connsiteY6" fmla="*/ 250369 h 444492"/>
                <a:gd name="connsiteX0" fmla="*/ 558253 w 558253"/>
                <a:gd name="connsiteY0" fmla="*/ 360699 h 483727"/>
                <a:gd name="connsiteX1" fmla="*/ 378944 w 558253"/>
                <a:gd name="connsiteY1" fmla="*/ 148705 h 483727"/>
                <a:gd name="connsiteX2" fmla="*/ 134254 w 558253"/>
                <a:gd name="connsiteY2" fmla="*/ 161 h 483727"/>
                <a:gd name="connsiteX3" fmla="*/ 25925 w 558253"/>
                <a:gd name="connsiteY3" fmla="*/ 125451 h 483727"/>
                <a:gd name="connsiteX4" fmla="*/ 28573 w 558253"/>
                <a:gd name="connsiteY4" fmla="*/ 376400 h 483727"/>
                <a:gd name="connsiteX5" fmla="*/ 339267 w 558253"/>
                <a:gd name="connsiteY5" fmla="*/ 446886 h 483727"/>
                <a:gd name="connsiteX6" fmla="*/ 198200 w 558253"/>
                <a:gd name="connsiteY6" fmla="*/ 289604 h 483727"/>
                <a:gd name="connsiteX0" fmla="*/ 562226 w 562226"/>
                <a:gd name="connsiteY0" fmla="*/ 306443 h 429471"/>
                <a:gd name="connsiteX1" fmla="*/ 382917 w 562226"/>
                <a:gd name="connsiteY1" fmla="*/ 94449 h 429471"/>
                <a:gd name="connsiteX2" fmla="*/ 213800 w 562226"/>
                <a:gd name="connsiteY2" fmla="*/ 450 h 429471"/>
                <a:gd name="connsiteX3" fmla="*/ 29898 w 562226"/>
                <a:gd name="connsiteY3" fmla="*/ 71195 h 429471"/>
                <a:gd name="connsiteX4" fmla="*/ 32546 w 562226"/>
                <a:gd name="connsiteY4" fmla="*/ 322144 h 429471"/>
                <a:gd name="connsiteX5" fmla="*/ 343240 w 562226"/>
                <a:gd name="connsiteY5" fmla="*/ 392630 h 429471"/>
                <a:gd name="connsiteX6" fmla="*/ 202173 w 562226"/>
                <a:gd name="connsiteY6" fmla="*/ 235348 h 429471"/>
                <a:gd name="connsiteX0" fmla="*/ 4246 w 494019"/>
                <a:gd name="connsiteY0" fmla="*/ 149924 h 429471"/>
                <a:gd name="connsiteX1" fmla="*/ 483964 w 494019"/>
                <a:gd name="connsiteY1" fmla="*/ 94449 h 429471"/>
                <a:gd name="connsiteX2" fmla="*/ 314847 w 494019"/>
                <a:gd name="connsiteY2" fmla="*/ 450 h 429471"/>
                <a:gd name="connsiteX3" fmla="*/ 130945 w 494019"/>
                <a:gd name="connsiteY3" fmla="*/ 71195 h 429471"/>
                <a:gd name="connsiteX4" fmla="*/ 133593 w 494019"/>
                <a:gd name="connsiteY4" fmla="*/ 322144 h 429471"/>
                <a:gd name="connsiteX5" fmla="*/ 444287 w 494019"/>
                <a:gd name="connsiteY5" fmla="*/ 392630 h 429471"/>
                <a:gd name="connsiteX6" fmla="*/ 303220 w 494019"/>
                <a:gd name="connsiteY6" fmla="*/ 235348 h 429471"/>
                <a:gd name="connsiteX0" fmla="*/ 7206 w 447247"/>
                <a:gd name="connsiteY0" fmla="*/ 152646 h 432193"/>
                <a:gd name="connsiteX1" fmla="*/ 272741 w 447247"/>
                <a:gd name="connsiteY1" fmla="*/ 154836 h 432193"/>
                <a:gd name="connsiteX2" fmla="*/ 317807 w 447247"/>
                <a:gd name="connsiteY2" fmla="*/ 3172 h 432193"/>
                <a:gd name="connsiteX3" fmla="*/ 133905 w 447247"/>
                <a:gd name="connsiteY3" fmla="*/ 73917 h 432193"/>
                <a:gd name="connsiteX4" fmla="*/ 136553 w 447247"/>
                <a:gd name="connsiteY4" fmla="*/ 324866 h 432193"/>
                <a:gd name="connsiteX5" fmla="*/ 447247 w 447247"/>
                <a:gd name="connsiteY5" fmla="*/ 395352 h 432193"/>
                <a:gd name="connsiteX6" fmla="*/ 306180 w 447247"/>
                <a:gd name="connsiteY6" fmla="*/ 238070 h 432193"/>
                <a:gd name="connsiteX0" fmla="*/ 7206 w 447247"/>
                <a:gd name="connsiteY0" fmla="*/ 167213 h 448193"/>
                <a:gd name="connsiteX1" fmla="*/ 272741 w 447247"/>
                <a:gd name="connsiteY1" fmla="*/ 169403 h 448193"/>
                <a:gd name="connsiteX2" fmla="*/ 317807 w 447247"/>
                <a:gd name="connsiteY2" fmla="*/ 17739 h 448193"/>
                <a:gd name="connsiteX3" fmla="*/ 84478 w 447247"/>
                <a:gd name="connsiteY3" fmla="*/ 39057 h 448193"/>
                <a:gd name="connsiteX4" fmla="*/ 136553 w 447247"/>
                <a:gd name="connsiteY4" fmla="*/ 339433 h 448193"/>
                <a:gd name="connsiteX5" fmla="*/ 447247 w 447247"/>
                <a:gd name="connsiteY5" fmla="*/ 409919 h 448193"/>
                <a:gd name="connsiteX6" fmla="*/ 306180 w 447247"/>
                <a:gd name="connsiteY6" fmla="*/ 252637 h 448193"/>
                <a:gd name="connsiteX0" fmla="*/ 6937 w 446978"/>
                <a:gd name="connsiteY0" fmla="*/ 151419 h 432399"/>
                <a:gd name="connsiteX1" fmla="*/ 272472 w 446978"/>
                <a:gd name="connsiteY1" fmla="*/ 153609 h 432399"/>
                <a:gd name="connsiteX2" fmla="*/ 243397 w 446978"/>
                <a:gd name="connsiteY2" fmla="*/ 34897 h 432399"/>
                <a:gd name="connsiteX3" fmla="*/ 84209 w 446978"/>
                <a:gd name="connsiteY3" fmla="*/ 23263 h 432399"/>
                <a:gd name="connsiteX4" fmla="*/ 136284 w 446978"/>
                <a:gd name="connsiteY4" fmla="*/ 323639 h 432399"/>
                <a:gd name="connsiteX5" fmla="*/ 446978 w 446978"/>
                <a:gd name="connsiteY5" fmla="*/ 394125 h 432399"/>
                <a:gd name="connsiteX6" fmla="*/ 305911 w 446978"/>
                <a:gd name="connsiteY6" fmla="*/ 236843 h 432399"/>
                <a:gd name="connsiteX0" fmla="*/ 7024 w 447065"/>
                <a:gd name="connsiteY0" fmla="*/ 154606 h 435586"/>
                <a:gd name="connsiteX1" fmla="*/ 272559 w 447065"/>
                <a:gd name="connsiteY1" fmla="*/ 156796 h 435586"/>
                <a:gd name="connsiteX2" fmla="*/ 268197 w 447065"/>
                <a:gd name="connsiteY2" fmla="*/ 29846 h 435586"/>
                <a:gd name="connsiteX3" fmla="*/ 84296 w 447065"/>
                <a:gd name="connsiteY3" fmla="*/ 26450 h 435586"/>
                <a:gd name="connsiteX4" fmla="*/ 136371 w 447065"/>
                <a:gd name="connsiteY4" fmla="*/ 326826 h 435586"/>
                <a:gd name="connsiteX5" fmla="*/ 447065 w 447065"/>
                <a:gd name="connsiteY5" fmla="*/ 397312 h 435586"/>
                <a:gd name="connsiteX6" fmla="*/ 305998 w 447065"/>
                <a:gd name="connsiteY6" fmla="*/ 240030 h 435586"/>
                <a:gd name="connsiteX0" fmla="*/ 7114 w 447155"/>
                <a:gd name="connsiteY0" fmla="*/ 154606 h 435586"/>
                <a:gd name="connsiteX1" fmla="*/ 272649 w 447155"/>
                <a:gd name="connsiteY1" fmla="*/ 156796 h 435586"/>
                <a:gd name="connsiteX2" fmla="*/ 293001 w 447155"/>
                <a:gd name="connsiteY2" fmla="*/ 29846 h 435586"/>
                <a:gd name="connsiteX3" fmla="*/ 84386 w 447155"/>
                <a:gd name="connsiteY3" fmla="*/ 26450 h 435586"/>
                <a:gd name="connsiteX4" fmla="*/ 136461 w 447155"/>
                <a:gd name="connsiteY4" fmla="*/ 326826 h 435586"/>
                <a:gd name="connsiteX5" fmla="*/ 447155 w 447155"/>
                <a:gd name="connsiteY5" fmla="*/ 397312 h 435586"/>
                <a:gd name="connsiteX6" fmla="*/ 306088 w 447155"/>
                <a:gd name="connsiteY6" fmla="*/ 240030 h 435586"/>
                <a:gd name="connsiteX0" fmla="*/ 7084 w 447125"/>
                <a:gd name="connsiteY0" fmla="*/ 162457 h 443437"/>
                <a:gd name="connsiteX1" fmla="*/ 272619 w 447125"/>
                <a:gd name="connsiteY1" fmla="*/ 164647 h 443437"/>
                <a:gd name="connsiteX2" fmla="*/ 284734 w 447125"/>
                <a:gd name="connsiteY2" fmla="*/ 21221 h 443437"/>
                <a:gd name="connsiteX3" fmla="*/ 84356 w 447125"/>
                <a:gd name="connsiteY3" fmla="*/ 34301 h 443437"/>
                <a:gd name="connsiteX4" fmla="*/ 136431 w 447125"/>
                <a:gd name="connsiteY4" fmla="*/ 334677 h 443437"/>
                <a:gd name="connsiteX5" fmla="*/ 447125 w 447125"/>
                <a:gd name="connsiteY5" fmla="*/ 405163 h 443437"/>
                <a:gd name="connsiteX6" fmla="*/ 306058 w 447125"/>
                <a:gd name="connsiteY6" fmla="*/ 247881 h 443437"/>
                <a:gd name="connsiteX0" fmla="*/ 6136 w 503842"/>
                <a:gd name="connsiteY0" fmla="*/ 178933 h 443437"/>
                <a:gd name="connsiteX1" fmla="*/ 329336 w 503842"/>
                <a:gd name="connsiteY1" fmla="*/ 164647 h 443437"/>
                <a:gd name="connsiteX2" fmla="*/ 341451 w 503842"/>
                <a:gd name="connsiteY2" fmla="*/ 21221 h 443437"/>
                <a:gd name="connsiteX3" fmla="*/ 141073 w 503842"/>
                <a:gd name="connsiteY3" fmla="*/ 34301 h 443437"/>
                <a:gd name="connsiteX4" fmla="*/ 193148 w 503842"/>
                <a:gd name="connsiteY4" fmla="*/ 334677 h 443437"/>
                <a:gd name="connsiteX5" fmla="*/ 503842 w 503842"/>
                <a:gd name="connsiteY5" fmla="*/ 405163 h 443437"/>
                <a:gd name="connsiteX6" fmla="*/ 362775 w 503842"/>
                <a:gd name="connsiteY6" fmla="*/ 247881 h 443437"/>
                <a:gd name="connsiteX0" fmla="*/ 5323 w 568932"/>
                <a:gd name="connsiteY0" fmla="*/ 113030 h 443437"/>
                <a:gd name="connsiteX1" fmla="*/ 394426 w 568932"/>
                <a:gd name="connsiteY1" fmla="*/ 164647 h 443437"/>
                <a:gd name="connsiteX2" fmla="*/ 406541 w 568932"/>
                <a:gd name="connsiteY2" fmla="*/ 21221 h 443437"/>
                <a:gd name="connsiteX3" fmla="*/ 206163 w 568932"/>
                <a:gd name="connsiteY3" fmla="*/ 34301 h 443437"/>
                <a:gd name="connsiteX4" fmla="*/ 258238 w 568932"/>
                <a:gd name="connsiteY4" fmla="*/ 334677 h 443437"/>
                <a:gd name="connsiteX5" fmla="*/ 568932 w 568932"/>
                <a:gd name="connsiteY5" fmla="*/ 405163 h 443437"/>
                <a:gd name="connsiteX6" fmla="*/ 427865 w 568932"/>
                <a:gd name="connsiteY6" fmla="*/ 247881 h 443437"/>
                <a:gd name="connsiteX0" fmla="*/ 0 w 563609"/>
                <a:gd name="connsiteY0" fmla="*/ 113030 h 443437"/>
                <a:gd name="connsiteX1" fmla="*/ 389103 w 563609"/>
                <a:gd name="connsiteY1" fmla="*/ 164647 h 443437"/>
                <a:gd name="connsiteX2" fmla="*/ 401218 w 563609"/>
                <a:gd name="connsiteY2" fmla="*/ 21221 h 443437"/>
                <a:gd name="connsiteX3" fmla="*/ 200840 w 563609"/>
                <a:gd name="connsiteY3" fmla="*/ 34301 h 443437"/>
                <a:gd name="connsiteX4" fmla="*/ 252915 w 563609"/>
                <a:gd name="connsiteY4" fmla="*/ 334677 h 443437"/>
                <a:gd name="connsiteX5" fmla="*/ 563609 w 563609"/>
                <a:gd name="connsiteY5" fmla="*/ 405163 h 443437"/>
                <a:gd name="connsiteX6" fmla="*/ 422542 w 563609"/>
                <a:gd name="connsiteY6" fmla="*/ 247881 h 443437"/>
                <a:gd name="connsiteX0" fmla="*/ 0 w 563609"/>
                <a:gd name="connsiteY0" fmla="*/ 115588 h 445995"/>
                <a:gd name="connsiteX1" fmla="*/ 323201 w 563609"/>
                <a:gd name="connsiteY1" fmla="*/ 208394 h 445995"/>
                <a:gd name="connsiteX2" fmla="*/ 401218 w 563609"/>
                <a:gd name="connsiteY2" fmla="*/ 23779 h 445995"/>
                <a:gd name="connsiteX3" fmla="*/ 200840 w 563609"/>
                <a:gd name="connsiteY3" fmla="*/ 36859 h 445995"/>
                <a:gd name="connsiteX4" fmla="*/ 252915 w 563609"/>
                <a:gd name="connsiteY4" fmla="*/ 337235 h 445995"/>
                <a:gd name="connsiteX5" fmla="*/ 563609 w 563609"/>
                <a:gd name="connsiteY5" fmla="*/ 407721 h 445995"/>
                <a:gd name="connsiteX6" fmla="*/ 422542 w 563609"/>
                <a:gd name="connsiteY6" fmla="*/ 250439 h 445995"/>
                <a:gd name="connsiteX0" fmla="*/ 0 w 563609"/>
                <a:gd name="connsiteY0" fmla="*/ 111131 h 441538"/>
                <a:gd name="connsiteX1" fmla="*/ 323201 w 563609"/>
                <a:gd name="connsiteY1" fmla="*/ 203937 h 441538"/>
                <a:gd name="connsiteX2" fmla="*/ 376504 w 563609"/>
                <a:gd name="connsiteY2" fmla="*/ 27560 h 441538"/>
                <a:gd name="connsiteX3" fmla="*/ 200840 w 563609"/>
                <a:gd name="connsiteY3" fmla="*/ 32402 h 441538"/>
                <a:gd name="connsiteX4" fmla="*/ 252915 w 563609"/>
                <a:gd name="connsiteY4" fmla="*/ 332778 h 441538"/>
                <a:gd name="connsiteX5" fmla="*/ 563609 w 563609"/>
                <a:gd name="connsiteY5" fmla="*/ 403264 h 441538"/>
                <a:gd name="connsiteX6" fmla="*/ 422542 w 563609"/>
                <a:gd name="connsiteY6" fmla="*/ 245982 h 441538"/>
                <a:gd name="connsiteX0" fmla="*/ 0 w 563609"/>
                <a:gd name="connsiteY0" fmla="*/ 95343 h 424785"/>
                <a:gd name="connsiteX1" fmla="*/ 323201 w 563609"/>
                <a:gd name="connsiteY1" fmla="*/ 188149 h 424785"/>
                <a:gd name="connsiteX2" fmla="*/ 376504 w 563609"/>
                <a:gd name="connsiteY2" fmla="*/ 11772 h 424785"/>
                <a:gd name="connsiteX3" fmla="*/ 176126 w 563609"/>
                <a:gd name="connsiteY3" fmla="*/ 49566 h 424785"/>
                <a:gd name="connsiteX4" fmla="*/ 252915 w 563609"/>
                <a:gd name="connsiteY4" fmla="*/ 316990 h 424785"/>
                <a:gd name="connsiteX5" fmla="*/ 563609 w 563609"/>
                <a:gd name="connsiteY5" fmla="*/ 387476 h 424785"/>
                <a:gd name="connsiteX6" fmla="*/ 422542 w 563609"/>
                <a:gd name="connsiteY6" fmla="*/ 230194 h 424785"/>
                <a:gd name="connsiteX0" fmla="*/ 0 w 563609"/>
                <a:gd name="connsiteY0" fmla="*/ 87979 h 416493"/>
                <a:gd name="connsiteX1" fmla="*/ 323201 w 563609"/>
                <a:gd name="connsiteY1" fmla="*/ 180785 h 416493"/>
                <a:gd name="connsiteX2" fmla="*/ 376504 w 563609"/>
                <a:gd name="connsiteY2" fmla="*/ 4408 h 416493"/>
                <a:gd name="connsiteX3" fmla="*/ 126699 w 563609"/>
                <a:gd name="connsiteY3" fmla="*/ 75153 h 416493"/>
                <a:gd name="connsiteX4" fmla="*/ 252915 w 563609"/>
                <a:gd name="connsiteY4" fmla="*/ 309626 h 416493"/>
                <a:gd name="connsiteX5" fmla="*/ 563609 w 563609"/>
                <a:gd name="connsiteY5" fmla="*/ 380112 h 416493"/>
                <a:gd name="connsiteX6" fmla="*/ 422542 w 563609"/>
                <a:gd name="connsiteY6" fmla="*/ 222830 h 416493"/>
                <a:gd name="connsiteX0" fmla="*/ 0 w 563609"/>
                <a:gd name="connsiteY0" fmla="*/ 95342 h 424784"/>
                <a:gd name="connsiteX1" fmla="*/ 323201 w 563609"/>
                <a:gd name="connsiteY1" fmla="*/ 188148 h 424784"/>
                <a:gd name="connsiteX2" fmla="*/ 376504 w 563609"/>
                <a:gd name="connsiteY2" fmla="*/ 11771 h 424784"/>
                <a:gd name="connsiteX3" fmla="*/ 151413 w 563609"/>
                <a:gd name="connsiteY3" fmla="*/ 49565 h 424784"/>
                <a:gd name="connsiteX4" fmla="*/ 252915 w 563609"/>
                <a:gd name="connsiteY4" fmla="*/ 316989 h 424784"/>
                <a:gd name="connsiteX5" fmla="*/ 563609 w 563609"/>
                <a:gd name="connsiteY5" fmla="*/ 387475 h 424784"/>
                <a:gd name="connsiteX6" fmla="*/ 422542 w 563609"/>
                <a:gd name="connsiteY6" fmla="*/ 230193 h 424784"/>
                <a:gd name="connsiteX0" fmla="*/ 0 w 563609"/>
                <a:gd name="connsiteY0" fmla="*/ 107894 h 437336"/>
                <a:gd name="connsiteX1" fmla="*/ 323201 w 563609"/>
                <a:gd name="connsiteY1" fmla="*/ 200700 h 437336"/>
                <a:gd name="connsiteX2" fmla="*/ 376504 w 563609"/>
                <a:gd name="connsiteY2" fmla="*/ 24323 h 437336"/>
                <a:gd name="connsiteX3" fmla="*/ 151413 w 563609"/>
                <a:gd name="connsiteY3" fmla="*/ 62117 h 437336"/>
                <a:gd name="connsiteX4" fmla="*/ 252915 w 563609"/>
                <a:gd name="connsiteY4" fmla="*/ 329541 h 437336"/>
                <a:gd name="connsiteX5" fmla="*/ 563609 w 563609"/>
                <a:gd name="connsiteY5" fmla="*/ 400027 h 437336"/>
                <a:gd name="connsiteX6" fmla="*/ 422542 w 563609"/>
                <a:gd name="connsiteY6" fmla="*/ 242745 h 437336"/>
                <a:gd name="connsiteX0" fmla="*/ 0 w 563609"/>
                <a:gd name="connsiteY0" fmla="*/ 135231 h 464673"/>
                <a:gd name="connsiteX1" fmla="*/ 323201 w 563609"/>
                <a:gd name="connsiteY1" fmla="*/ 228037 h 464673"/>
                <a:gd name="connsiteX2" fmla="*/ 376504 w 563609"/>
                <a:gd name="connsiteY2" fmla="*/ 51660 h 464673"/>
                <a:gd name="connsiteX3" fmla="*/ 151413 w 563609"/>
                <a:gd name="connsiteY3" fmla="*/ 89454 h 464673"/>
                <a:gd name="connsiteX4" fmla="*/ 252915 w 563609"/>
                <a:gd name="connsiteY4" fmla="*/ 356878 h 464673"/>
                <a:gd name="connsiteX5" fmla="*/ 563609 w 563609"/>
                <a:gd name="connsiteY5" fmla="*/ 427364 h 464673"/>
                <a:gd name="connsiteX6" fmla="*/ 422542 w 563609"/>
                <a:gd name="connsiteY6" fmla="*/ 270082 h 464673"/>
                <a:gd name="connsiteX0" fmla="*/ 0 w 563609"/>
                <a:gd name="connsiteY0" fmla="*/ 137715 h 467157"/>
                <a:gd name="connsiteX1" fmla="*/ 323201 w 563609"/>
                <a:gd name="connsiteY1" fmla="*/ 230521 h 467157"/>
                <a:gd name="connsiteX2" fmla="*/ 392979 w 563609"/>
                <a:gd name="connsiteY2" fmla="*/ 37668 h 467157"/>
                <a:gd name="connsiteX3" fmla="*/ 151413 w 563609"/>
                <a:gd name="connsiteY3" fmla="*/ 91938 h 467157"/>
                <a:gd name="connsiteX4" fmla="*/ 252915 w 563609"/>
                <a:gd name="connsiteY4" fmla="*/ 359362 h 467157"/>
                <a:gd name="connsiteX5" fmla="*/ 563609 w 563609"/>
                <a:gd name="connsiteY5" fmla="*/ 429848 h 467157"/>
                <a:gd name="connsiteX6" fmla="*/ 422542 w 563609"/>
                <a:gd name="connsiteY6" fmla="*/ 272566 h 46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609" h="467157">
                  <a:moveTo>
                    <a:pt x="0" y="137715"/>
                  </a:moveTo>
                  <a:cubicBezTo>
                    <a:pt x="94048" y="336109"/>
                    <a:pt x="257705" y="247195"/>
                    <a:pt x="323201" y="230521"/>
                  </a:cubicBezTo>
                  <a:cubicBezTo>
                    <a:pt x="388697" y="213847"/>
                    <a:pt x="454562" y="126668"/>
                    <a:pt x="392979" y="37668"/>
                  </a:cubicBezTo>
                  <a:cubicBezTo>
                    <a:pt x="331396" y="-51332"/>
                    <a:pt x="174757" y="38322"/>
                    <a:pt x="151413" y="91938"/>
                  </a:cubicBezTo>
                  <a:cubicBezTo>
                    <a:pt x="128069" y="145554"/>
                    <a:pt x="184216" y="303044"/>
                    <a:pt x="252915" y="359362"/>
                  </a:cubicBezTo>
                  <a:cubicBezTo>
                    <a:pt x="321614" y="415680"/>
                    <a:pt x="563609" y="524583"/>
                    <a:pt x="563609" y="429848"/>
                  </a:cubicBezTo>
                  <a:cubicBezTo>
                    <a:pt x="563609" y="335113"/>
                    <a:pt x="385472" y="308263"/>
                    <a:pt x="422542" y="272566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ACD01E-122A-405E-AB31-AE00931AF221}"/>
                </a:ext>
              </a:extLst>
            </p:cNvPr>
            <p:cNvSpPr/>
            <p:nvPr/>
          </p:nvSpPr>
          <p:spPr>
            <a:xfrm rot="13121964">
              <a:off x="7161033" y="4799542"/>
              <a:ext cx="282335" cy="615648"/>
            </a:xfrm>
            <a:custGeom>
              <a:avLst/>
              <a:gdLst>
                <a:gd name="connsiteX0" fmla="*/ 89126 w 246880"/>
                <a:gd name="connsiteY0" fmla="*/ 0 h 704241"/>
                <a:gd name="connsiteX1" fmla="*/ 6748 w 246880"/>
                <a:gd name="connsiteY1" fmla="*/ 181233 h 704241"/>
                <a:gd name="connsiteX2" fmla="*/ 245645 w 246880"/>
                <a:gd name="connsiteY2" fmla="*/ 288325 h 704241"/>
                <a:gd name="connsiteX3" fmla="*/ 105602 w 246880"/>
                <a:gd name="connsiteY3" fmla="*/ 527222 h 704241"/>
                <a:gd name="connsiteX4" fmla="*/ 229170 w 246880"/>
                <a:gd name="connsiteY4" fmla="*/ 700216 h 704241"/>
                <a:gd name="connsiteX5" fmla="*/ 122078 w 246880"/>
                <a:gd name="connsiteY5" fmla="*/ 354227 h 704241"/>
                <a:gd name="connsiteX6" fmla="*/ 229170 w 246880"/>
                <a:gd name="connsiteY6" fmla="*/ 131806 h 704241"/>
                <a:gd name="connsiteX0" fmla="*/ 145037 w 285131"/>
                <a:gd name="connsiteY0" fmla="*/ 0 h 703860"/>
                <a:gd name="connsiteX1" fmla="*/ 62659 w 285131"/>
                <a:gd name="connsiteY1" fmla="*/ 181233 h 703860"/>
                <a:gd name="connsiteX2" fmla="*/ 3151 w 285131"/>
                <a:gd name="connsiteY2" fmla="*/ 390168 h 703860"/>
                <a:gd name="connsiteX3" fmla="*/ 161513 w 285131"/>
                <a:gd name="connsiteY3" fmla="*/ 527222 h 703860"/>
                <a:gd name="connsiteX4" fmla="*/ 285081 w 285131"/>
                <a:gd name="connsiteY4" fmla="*/ 700216 h 703860"/>
                <a:gd name="connsiteX5" fmla="*/ 177989 w 285131"/>
                <a:gd name="connsiteY5" fmla="*/ 354227 h 703860"/>
                <a:gd name="connsiteX6" fmla="*/ 285081 w 285131"/>
                <a:gd name="connsiteY6" fmla="*/ 131806 h 703860"/>
                <a:gd name="connsiteX0" fmla="*/ 143203 w 283808"/>
                <a:gd name="connsiteY0" fmla="*/ 0 h 708262"/>
                <a:gd name="connsiteX1" fmla="*/ 60825 w 283808"/>
                <a:gd name="connsiteY1" fmla="*/ 181233 h 708262"/>
                <a:gd name="connsiteX2" fmla="*/ 1317 w 283808"/>
                <a:gd name="connsiteY2" fmla="*/ 390168 h 708262"/>
                <a:gd name="connsiteX3" fmla="*/ 118548 w 283808"/>
                <a:gd name="connsiteY3" fmla="*/ 581286 h 708262"/>
                <a:gd name="connsiteX4" fmla="*/ 283247 w 283808"/>
                <a:gd name="connsiteY4" fmla="*/ 700216 h 708262"/>
                <a:gd name="connsiteX5" fmla="*/ 176155 w 283808"/>
                <a:gd name="connsiteY5" fmla="*/ 354227 h 708262"/>
                <a:gd name="connsiteX6" fmla="*/ 283247 w 283808"/>
                <a:gd name="connsiteY6" fmla="*/ 131806 h 708262"/>
                <a:gd name="connsiteX0" fmla="*/ 143203 w 283247"/>
                <a:gd name="connsiteY0" fmla="*/ 0 h 618907"/>
                <a:gd name="connsiteX1" fmla="*/ 60825 w 283247"/>
                <a:gd name="connsiteY1" fmla="*/ 181233 h 618907"/>
                <a:gd name="connsiteX2" fmla="*/ 1317 w 283247"/>
                <a:gd name="connsiteY2" fmla="*/ 390168 h 618907"/>
                <a:gd name="connsiteX3" fmla="*/ 118548 w 283247"/>
                <a:gd name="connsiteY3" fmla="*/ 581286 h 618907"/>
                <a:gd name="connsiteX4" fmla="*/ 265165 w 283247"/>
                <a:gd name="connsiteY4" fmla="*/ 598592 h 618907"/>
                <a:gd name="connsiteX5" fmla="*/ 176155 w 283247"/>
                <a:gd name="connsiteY5" fmla="*/ 354227 h 618907"/>
                <a:gd name="connsiteX6" fmla="*/ 283247 w 283247"/>
                <a:gd name="connsiteY6" fmla="*/ 131806 h 618907"/>
                <a:gd name="connsiteX0" fmla="*/ 143203 w 283247"/>
                <a:gd name="connsiteY0" fmla="*/ 0 h 635944"/>
                <a:gd name="connsiteX1" fmla="*/ 60825 w 283247"/>
                <a:gd name="connsiteY1" fmla="*/ 181233 h 635944"/>
                <a:gd name="connsiteX2" fmla="*/ 1317 w 283247"/>
                <a:gd name="connsiteY2" fmla="*/ 390168 h 635944"/>
                <a:gd name="connsiteX3" fmla="*/ 118548 w 283247"/>
                <a:gd name="connsiteY3" fmla="*/ 581286 h 635944"/>
                <a:gd name="connsiteX4" fmla="*/ 265165 w 283247"/>
                <a:gd name="connsiteY4" fmla="*/ 598592 h 635944"/>
                <a:gd name="connsiteX5" fmla="*/ 176155 w 283247"/>
                <a:gd name="connsiteY5" fmla="*/ 354227 h 635944"/>
                <a:gd name="connsiteX6" fmla="*/ 283247 w 283247"/>
                <a:gd name="connsiteY6" fmla="*/ 131806 h 635944"/>
                <a:gd name="connsiteX0" fmla="*/ 142291 w 282335"/>
                <a:gd name="connsiteY0" fmla="*/ 0 h 615648"/>
                <a:gd name="connsiteX1" fmla="*/ 59913 w 282335"/>
                <a:gd name="connsiteY1" fmla="*/ 181233 h 615648"/>
                <a:gd name="connsiteX2" fmla="*/ 405 w 282335"/>
                <a:gd name="connsiteY2" fmla="*/ 390168 h 615648"/>
                <a:gd name="connsiteX3" fmla="*/ 89326 w 282335"/>
                <a:gd name="connsiteY3" fmla="*/ 572300 h 615648"/>
                <a:gd name="connsiteX4" fmla="*/ 264253 w 282335"/>
                <a:gd name="connsiteY4" fmla="*/ 598592 h 615648"/>
                <a:gd name="connsiteX5" fmla="*/ 175243 w 282335"/>
                <a:gd name="connsiteY5" fmla="*/ 354227 h 615648"/>
                <a:gd name="connsiteX6" fmla="*/ 282335 w 282335"/>
                <a:gd name="connsiteY6" fmla="*/ 131806 h 615648"/>
                <a:gd name="connsiteX0" fmla="*/ 142291 w 282335"/>
                <a:gd name="connsiteY0" fmla="*/ 0 h 615648"/>
                <a:gd name="connsiteX1" fmla="*/ 59913 w 282335"/>
                <a:gd name="connsiteY1" fmla="*/ 181233 h 615648"/>
                <a:gd name="connsiteX2" fmla="*/ 405 w 282335"/>
                <a:gd name="connsiteY2" fmla="*/ 390168 h 615648"/>
                <a:gd name="connsiteX3" fmla="*/ 89326 w 282335"/>
                <a:gd name="connsiteY3" fmla="*/ 572300 h 615648"/>
                <a:gd name="connsiteX4" fmla="*/ 264253 w 282335"/>
                <a:gd name="connsiteY4" fmla="*/ 598592 h 615648"/>
                <a:gd name="connsiteX5" fmla="*/ 175243 w 282335"/>
                <a:gd name="connsiteY5" fmla="*/ 354227 h 615648"/>
                <a:gd name="connsiteX6" fmla="*/ 282335 w 282335"/>
                <a:gd name="connsiteY6" fmla="*/ 131806 h 61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35" h="615648">
                  <a:moveTo>
                    <a:pt x="142291" y="0"/>
                  </a:moveTo>
                  <a:cubicBezTo>
                    <a:pt x="88058" y="66589"/>
                    <a:pt x="83561" y="116205"/>
                    <a:pt x="59913" y="181233"/>
                  </a:cubicBezTo>
                  <a:cubicBezTo>
                    <a:pt x="36265" y="246261"/>
                    <a:pt x="-4497" y="324990"/>
                    <a:pt x="405" y="390168"/>
                  </a:cubicBezTo>
                  <a:cubicBezTo>
                    <a:pt x="5307" y="455346"/>
                    <a:pt x="45352" y="537563"/>
                    <a:pt x="89326" y="572300"/>
                  </a:cubicBezTo>
                  <a:cubicBezTo>
                    <a:pt x="133300" y="607037"/>
                    <a:pt x="249934" y="634937"/>
                    <a:pt x="264253" y="598592"/>
                  </a:cubicBezTo>
                  <a:cubicBezTo>
                    <a:pt x="278572" y="562247"/>
                    <a:pt x="175243" y="448962"/>
                    <a:pt x="175243" y="354227"/>
                  </a:cubicBezTo>
                  <a:cubicBezTo>
                    <a:pt x="175243" y="259492"/>
                    <a:pt x="245265" y="167503"/>
                    <a:pt x="282335" y="131806"/>
                  </a:cubicBezTo>
                </a:path>
              </a:pathLst>
            </a:cu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A9449E-E77F-48C5-B339-9992FC415E2A}"/>
                </a:ext>
              </a:extLst>
            </p:cNvPr>
            <p:cNvSpPr/>
            <p:nvPr/>
          </p:nvSpPr>
          <p:spPr>
            <a:xfrm rot="5823288">
              <a:off x="6473038" y="4186523"/>
              <a:ext cx="387737" cy="792968"/>
            </a:xfrm>
            <a:custGeom>
              <a:avLst/>
              <a:gdLst>
                <a:gd name="connsiteX0" fmla="*/ 89126 w 246880"/>
                <a:gd name="connsiteY0" fmla="*/ 0 h 704241"/>
                <a:gd name="connsiteX1" fmla="*/ 6748 w 246880"/>
                <a:gd name="connsiteY1" fmla="*/ 181233 h 704241"/>
                <a:gd name="connsiteX2" fmla="*/ 245645 w 246880"/>
                <a:gd name="connsiteY2" fmla="*/ 288325 h 704241"/>
                <a:gd name="connsiteX3" fmla="*/ 105602 w 246880"/>
                <a:gd name="connsiteY3" fmla="*/ 527222 h 704241"/>
                <a:gd name="connsiteX4" fmla="*/ 229170 w 246880"/>
                <a:gd name="connsiteY4" fmla="*/ 700216 h 704241"/>
                <a:gd name="connsiteX5" fmla="*/ 122078 w 246880"/>
                <a:gd name="connsiteY5" fmla="*/ 354227 h 704241"/>
                <a:gd name="connsiteX6" fmla="*/ 229170 w 246880"/>
                <a:gd name="connsiteY6" fmla="*/ 131806 h 704241"/>
                <a:gd name="connsiteX0" fmla="*/ 483025 w 483025"/>
                <a:gd name="connsiteY0" fmla="*/ 657494 h 662712"/>
                <a:gd name="connsiteX1" fmla="*/ 4143 w 483025"/>
                <a:gd name="connsiteY1" fmla="*/ 49427 h 662712"/>
                <a:gd name="connsiteX2" fmla="*/ 243040 w 483025"/>
                <a:gd name="connsiteY2" fmla="*/ 156519 h 662712"/>
                <a:gd name="connsiteX3" fmla="*/ 102997 w 483025"/>
                <a:gd name="connsiteY3" fmla="*/ 395416 h 662712"/>
                <a:gd name="connsiteX4" fmla="*/ 226565 w 483025"/>
                <a:gd name="connsiteY4" fmla="*/ 568410 h 662712"/>
                <a:gd name="connsiteX5" fmla="*/ 119473 w 483025"/>
                <a:gd name="connsiteY5" fmla="*/ 222421 h 662712"/>
                <a:gd name="connsiteX6" fmla="*/ 226565 w 483025"/>
                <a:gd name="connsiteY6" fmla="*/ 0 h 662712"/>
                <a:gd name="connsiteX0" fmla="*/ 380074 w 380074"/>
                <a:gd name="connsiteY0" fmla="*/ 657494 h 905611"/>
                <a:gd name="connsiteX1" fmla="*/ 162761 w 380074"/>
                <a:gd name="connsiteY1" fmla="*/ 888628 h 905611"/>
                <a:gd name="connsiteX2" fmla="*/ 140089 w 380074"/>
                <a:gd name="connsiteY2" fmla="*/ 156519 h 905611"/>
                <a:gd name="connsiteX3" fmla="*/ 46 w 380074"/>
                <a:gd name="connsiteY3" fmla="*/ 395416 h 905611"/>
                <a:gd name="connsiteX4" fmla="*/ 123614 w 380074"/>
                <a:gd name="connsiteY4" fmla="*/ 568410 h 905611"/>
                <a:gd name="connsiteX5" fmla="*/ 16522 w 380074"/>
                <a:gd name="connsiteY5" fmla="*/ 222421 h 905611"/>
                <a:gd name="connsiteX6" fmla="*/ 123614 w 380074"/>
                <a:gd name="connsiteY6" fmla="*/ 0 h 905611"/>
                <a:gd name="connsiteX0" fmla="*/ 381544 w 381544"/>
                <a:gd name="connsiteY0" fmla="*/ 657494 h 895950"/>
                <a:gd name="connsiteX1" fmla="*/ 164231 w 381544"/>
                <a:gd name="connsiteY1" fmla="*/ 888628 h 895950"/>
                <a:gd name="connsiteX2" fmla="*/ 63119 w 381544"/>
                <a:gd name="connsiteY2" fmla="*/ 797077 h 895950"/>
                <a:gd name="connsiteX3" fmla="*/ 1516 w 381544"/>
                <a:gd name="connsiteY3" fmla="*/ 395416 h 895950"/>
                <a:gd name="connsiteX4" fmla="*/ 125084 w 381544"/>
                <a:gd name="connsiteY4" fmla="*/ 568410 h 895950"/>
                <a:gd name="connsiteX5" fmla="*/ 17992 w 381544"/>
                <a:gd name="connsiteY5" fmla="*/ 222421 h 895950"/>
                <a:gd name="connsiteX6" fmla="*/ 125084 w 381544"/>
                <a:gd name="connsiteY6" fmla="*/ 0 h 895950"/>
                <a:gd name="connsiteX0" fmla="*/ 389622 w 389622"/>
                <a:gd name="connsiteY0" fmla="*/ 657494 h 895950"/>
                <a:gd name="connsiteX1" fmla="*/ 172309 w 389622"/>
                <a:gd name="connsiteY1" fmla="*/ 888628 h 895950"/>
                <a:gd name="connsiteX2" fmla="*/ 71197 w 389622"/>
                <a:gd name="connsiteY2" fmla="*/ 797077 h 895950"/>
                <a:gd name="connsiteX3" fmla="*/ 9594 w 389622"/>
                <a:gd name="connsiteY3" fmla="*/ 395416 h 895950"/>
                <a:gd name="connsiteX4" fmla="*/ 280402 w 389622"/>
                <a:gd name="connsiteY4" fmla="*/ 483783 h 895950"/>
                <a:gd name="connsiteX5" fmla="*/ 26070 w 389622"/>
                <a:gd name="connsiteY5" fmla="*/ 222421 h 895950"/>
                <a:gd name="connsiteX6" fmla="*/ 133162 w 389622"/>
                <a:gd name="connsiteY6" fmla="*/ 0 h 895950"/>
                <a:gd name="connsiteX0" fmla="*/ 363552 w 363552"/>
                <a:gd name="connsiteY0" fmla="*/ 657494 h 893937"/>
                <a:gd name="connsiteX1" fmla="*/ 146239 w 363552"/>
                <a:gd name="connsiteY1" fmla="*/ 888628 h 893937"/>
                <a:gd name="connsiteX2" fmla="*/ 45127 w 363552"/>
                <a:gd name="connsiteY2" fmla="*/ 797077 h 893937"/>
                <a:gd name="connsiteX3" fmla="*/ 59976 w 363552"/>
                <a:gd name="connsiteY3" fmla="*/ 543668 h 893937"/>
                <a:gd name="connsiteX4" fmla="*/ 254332 w 363552"/>
                <a:gd name="connsiteY4" fmla="*/ 483783 h 893937"/>
                <a:gd name="connsiteX5" fmla="*/ 0 w 363552"/>
                <a:gd name="connsiteY5" fmla="*/ 222421 h 893937"/>
                <a:gd name="connsiteX6" fmla="*/ 107092 w 363552"/>
                <a:gd name="connsiteY6" fmla="*/ 0 h 893937"/>
                <a:gd name="connsiteX0" fmla="*/ 363552 w 363552"/>
                <a:gd name="connsiteY0" fmla="*/ 657494 h 893937"/>
                <a:gd name="connsiteX1" fmla="*/ 146239 w 363552"/>
                <a:gd name="connsiteY1" fmla="*/ 888628 h 893937"/>
                <a:gd name="connsiteX2" fmla="*/ 45127 w 363552"/>
                <a:gd name="connsiteY2" fmla="*/ 797077 h 893937"/>
                <a:gd name="connsiteX3" fmla="*/ 59976 w 363552"/>
                <a:gd name="connsiteY3" fmla="*/ 543668 h 893937"/>
                <a:gd name="connsiteX4" fmla="*/ 173671 w 363552"/>
                <a:gd name="connsiteY4" fmla="*/ 435660 h 893937"/>
                <a:gd name="connsiteX5" fmla="*/ 0 w 363552"/>
                <a:gd name="connsiteY5" fmla="*/ 222421 h 893937"/>
                <a:gd name="connsiteX6" fmla="*/ 107092 w 363552"/>
                <a:gd name="connsiteY6" fmla="*/ 0 h 893937"/>
                <a:gd name="connsiteX0" fmla="*/ 363552 w 363552"/>
                <a:gd name="connsiteY0" fmla="*/ 657494 h 893937"/>
                <a:gd name="connsiteX1" fmla="*/ 146239 w 363552"/>
                <a:gd name="connsiteY1" fmla="*/ 888628 h 893937"/>
                <a:gd name="connsiteX2" fmla="*/ 45127 w 363552"/>
                <a:gd name="connsiteY2" fmla="*/ 797077 h 893937"/>
                <a:gd name="connsiteX3" fmla="*/ 59976 w 363552"/>
                <a:gd name="connsiteY3" fmla="*/ 543668 h 893937"/>
                <a:gd name="connsiteX4" fmla="*/ 173671 w 363552"/>
                <a:gd name="connsiteY4" fmla="*/ 435660 h 893937"/>
                <a:gd name="connsiteX5" fmla="*/ 0 w 363552"/>
                <a:gd name="connsiteY5" fmla="*/ 222421 h 893937"/>
                <a:gd name="connsiteX6" fmla="*/ 107092 w 363552"/>
                <a:gd name="connsiteY6" fmla="*/ 0 h 893937"/>
                <a:gd name="connsiteX0" fmla="*/ 363552 w 363552"/>
                <a:gd name="connsiteY0" fmla="*/ 657494 h 893524"/>
                <a:gd name="connsiteX1" fmla="*/ 146239 w 363552"/>
                <a:gd name="connsiteY1" fmla="*/ 888628 h 893524"/>
                <a:gd name="connsiteX2" fmla="*/ 45127 w 363552"/>
                <a:gd name="connsiteY2" fmla="*/ 797077 h 893524"/>
                <a:gd name="connsiteX3" fmla="*/ 48683 w 363552"/>
                <a:gd name="connsiteY3" fmla="*/ 586569 h 893524"/>
                <a:gd name="connsiteX4" fmla="*/ 173671 w 363552"/>
                <a:gd name="connsiteY4" fmla="*/ 435660 h 893524"/>
                <a:gd name="connsiteX5" fmla="*/ 0 w 363552"/>
                <a:gd name="connsiteY5" fmla="*/ 222421 h 893524"/>
                <a:gd name="connsiteX6" fmla="*/ 107092 w 363552"/>
                <a:gd name="connsiteY6" fmla="*/ 0 h 893524"/>
                <a:gd name="connsiteX0" fmla="*/ 363552 w 363552"/>
                <a:gd name="connsiteY0" fmla="*/ 657494 h 888796"/>
                <a:gd name="connsiteX1" fmla="*/ 146239 w 363552"/>
                <a:gd name="connsiteY1" fmla="*/ 888628 h 888796"/>
                <a:gd name="connsiteX2" fmla="*/ 148453 w 363552"/>
                <a:gd name="connsiteY2" fmla="*/ 692982 h 888796"/>
                <a:gd name="connsiteX3" fmla="*/ 48683 w 363552"/>
                <a:gd name="connsiteY3" fmla="*/ 586569 h 888796"/>
                <a:gd name="connsiteX4" fmla="*/ 173671 w 363552"/>
                <a:gd name="connsiteY4" fmla="*/ 435660 h 888796"/>
                <a:gd name="connsiteX5" fmla="*/ 0 w 363552"/>
                <a:gd name="connsiteY5" fmla="*/ 222421 h 888796"/>
                <a:gd name="connsiteX6" fmla="*/ 107092 w 363552"/>
                <a:gd name="connsiteY6" fmla="*/ 0 h 888796"/>
                <a:gd name="connsiteX0" fmla="*/ 363552 w 363552"/>
                <a:gd name="connsiteY0" fmla="*/ 657494 h 701580"/>
                <a:gd name="connsiteX1" fmla="*/ 38585 w 363552"/>
                <a:gd name="connsiteY1" fmla="*/ 354106 h 701580"/>
                <a:gd name="connsiteX2" fmla="*/ 148453 w 363552"/>
                <a:gd name="connsiteY2" fmla="*/ 692982 h 701580"/>
                <a:gd name="connsiteX3" fmla="*/ 48683 w 363552"/>
                <a:gd name="connsiteY3" fmla="*/ 586569 h 701580"/>
                <a:gd name="connsiteX4" fmla="*/ 173671 w 363552"/>
                <a:gd name="connsiteY4" fmla="*/ 435660 h 701580"/>
                <a:gd name="connsiteX5" fmla="*/ 0 w 363552"/>
                <a:gd name="connsiteY5" fmla="*/ 222421 h 701580"/>
                <a:gd name="connsiteX6" fmla="*/ 107092 w 363552"/>
                <a:gd name="connsiteY6" fmla="*/ 0 h 701580"/>
                <a:gd name="connsiteX0" fmla="*/ 352584 w 352584"/>
                <a:gd name="connsiteY0" fmla="*/ 434733 h 701580"/>
                <a:gd name="connsiteX1" fmla="*/ 38585 w 352584"/>
                <a:gd name="connsiteY1" fmla="*/ 354106 h 701580"/>
                <a:gd name="connsiteX2" fmla="*/ 148453 w 352584"/>
                <a:gd name="connsiteY2" fmla="*/ 692982 h 701580"/>
                <a:gd name="connsiteX3" fmla="*/ 48683 w 352584"/>
                <a:gd name="connsiteY3" fmla="*/ 586569 h 701580"/>
                <a:gd name="connsiteX4" fmla="*/ 173671 w 352584"/>
                <a:gd name="connsiteY4" fmla="*/ 435660 h 701580"/>
                <a:gd name="connsiteX5" fmla="*/ 0 w 352584"/>
                <a:gd name="connsiteY5" fmla="*/ 222421 h 701580"/>
                <a:gd name="connsiteX6" fmla="*/ 107092 w 352584"/>
                <a:gd name="connsiteY6" fmla="*/ 0 h 701580"/>
                <a:gd name="connsiteX0" fmla="*/ 357806 w 357806"/>
                <a:gd name="connsiteY0" fmla="*/ 342779 h 701580"/>
                <a:gd name="connsiteX1" fmla="*/ 38585 w 357806"/>
                <a:gd name="connsiteY1" fmla="*/ 354106 h 701580"/>
                <a:gd name="connsiteX2" fmla="*/ 148453 w 357806"/>
                <a:gd name="connsiteY2" fmla="*/ 692982 h 701580"/>
                <a:gd name="connsiteX3" fmla="*/ 48683 w 357806"/>
                <a:gd name="connsiteY3" fmla="*/ 586569 h 701580"/>
                <a:gd name="connsiteX4" fmla="*/ 173671 w 357806"/>
                <a:gd name="connsiteY4" fmla="*/ 435660 h 701580"/>
                <a:gd name="connsiteX5" fmla="*/ 0 w 357806"/>
                <a:gd name="connsiteY5" fmla="*/ 222421 h 701580"/>
                <a:gd name="connsiteX6" fmla="*/ 107092 w 357806"/>
                <a:gd name="connsiteY6" fmla="*/ 0 h 701580"/>
                <a:gd name="connsiteX0" fmla="*/ 300171 w 300171"/>
                <a:gd name="connsiteY0" fmla="*/ 681939 h 701580"/>
                <a:gd name="connsiteX1" fmla="*/ 38585 w 300171"/>
                <a:gd name="connsiteY1" fmla="*/ 354106 h 701580"/>
                <a:gd name="connsiteX2" fmla="*/ 148453 w 300171"/>
                <a:gd name="connsiteY2" fmla="*/ 692982 h 701580"/>
                <a:gd name="connsiteX3" fmla="*/ 48683 w 300171"/>
                <a:gd name="connsiteY3" fmla="*/ 586569 h 701580"/>
                <a:gd name="connsiteX4" fmla="*/ 173671 w 300171"/>
                <a:gd name="connsiteY4" fmla="*/ 435660 h 701580"/>
                <a:gd name="connsiteX5" fmla="*/ 0 w 300171"/>
                <a:gd name="connsiteY5" fmla="*/ 222421 h 701580"/>
                <a:gd name="connsiteX6" fmla="*/ 107092 w 300171"/>
                <a:gd name="connsiteY6" fmla="*/ 0 h 701580"/>
                <a:gd name="connsiteX0" fmla="*/ 310140 w 310140"/>
                <a:gd name="connsiteY0" fmla="*/ 681939 h 699931"/>
                <a:gd name="connsiteX1" fmla="*/ 2537 w 310140"/>
                <a:gd name="connsiteY1" fmla="*/ 384703 h 699931"/>
                <a:gd name="connsiteX2" fmla="*/ 158422 w 310140"/>
                <a:gd name="connsiteY2" fmla="*/ 692982 h 699931"/>
                <a:gd name="connsiteX3" fmla="*/ 58652 w 310140"/>
                <a:gd name="connsiteY3" fmla="*/ 586569 h 699931"/>
                <a:gd name="connsiteX4" fmla="*/ 183640 w 310140"/>
                <a:gd name="connsiteY4" fmla="*/ 435660 h 699931"/>
                <a:gd name="connsiteX5" fmla="*/ 9969 w 310140"/>
                <a:gd name="connsiteY5" fmla="*/ 222421 h 699931"/>
                <a:gd name="connsiteX6" fmla="*/ 117061 w 310140"/>
                <a:gd name="connsiteY6" fmla="*/ 0 h 699931"/>
                <a:gd name="connsiteX0" fmla="*/ 310886 w 326291"/>
                <a:gd name="connsiteY0" fmla="*/ 681939 h 695635"/>
                <a:gd name="connsiteX1" fmla="*/ 3283 w 326291"/>
                <a:gd name="connsiteY1" fmla="*/ 384703 h 695635"/>
                <a:gd name="connsiteX2" fmla="*/ 159168 w 326291"/>
                <a:gd name="connsiteY2" fmla="*/ 692982 h 695635"/>
                <a:gd name="connsiteX3" fmla="*/ 326154 w 326291"/>
                <a:gd name="connsiteY3" fmla="*/ 528655 h 695635"/>
                <a:gd name="connsiteX4" fmla="*/ 184386 w 326291"/>
                <a:gd name="connsiteY4" fmla="*/ 435660 h 695635"/>
                <a:gd name="connsiteX5" fmla="*/ 10715 w 326291"/>
                <a:gd name="connsiteY5" fmla="*/ 222421 h 695635"/>
                <a:gd name="connsiteX6" fmla="*/ 117807 w 326291"/>
                <a:gd name="connsiteY6" fmla="*/ 0 h 695635"/>
                <a:gd name="connsiteX0" fmla="*/ 307078 w 322483"/>
                <a:gd name="connsiteY0" fmla="*/ 681939 h 695513"/>
                <a:gd name="connsiteX1" fmla="*/ 3358 w 322483"/>
                <a:gd name="connsiteY1" fmla="*/ 550235 h 695513"/>
                <a:gd name="connsiteX2" fmla="*/ 155360 w 322483"/>
                <a:gd name="connsiteY2" fmla="*/ 692982 h 695513"/>
                <a:gd name="connsiteX3" fmla="*/ 322346 w 322483"/>
                <a:gd name="connsiteY3" fmla="*/ 528655 h 695513"/>
                <a:gd name="connsiteX4" fmla="*/ 180578 w 322483"/>
                <a:gd name="connsiteY4" fmla="*/ 435660 h 695513"/>
                <a:gd name="connsiteX5" fmla="*/ 6907 w 322483"/>
                <a:gd name="connsiteY5" fmla="*/ 222421 h 695513"/>
                <a:gd name="connsiteX6" fmla="*/ 113999 w 322483"/>
                <a:gd name="connsiteY6" fmla="*/ 0 h 695513"/>
                <a:gd name="connsiteX0" fmla="*/ 308049 w 323641"/>
                <a:gd name="connsiteY0" fmla="*/ 681939 h 777814"/>
                <a:gd name="connsiteX1" fmla="*/ 4329 w 323641"/>
                <a:gd name="connsiteY1" fmla="*/ 550235 h 777814"/>
                <a:gd name="connsiteX2" fmla="*/ 141923 w 323641"/>
                <a:gd name="connsiteY2" fmla="*/ 777770 h 777814"/>
                <a:gd name="connsiteX3" fmla="*/ 323317 w 323641"/>
                <a:gd name="connsiteY3" fmla="*/ 528655 h 777814"/>
                <a:gd name="connsiteX4" fmla="*/ 181549 w 323641"/>
                <a:gd name="connsiteY4" fmla="*/ 435660 h 777814"/>
                <a:gd name="connsiteX5" fmla="*/ 7878 w 323641"/>
                <a:gd name="connsiteY5" fmla="*/ 222421 h 777814"/>
                <a:gd name="connsiteX6" fmla="*/ 114970 w 323641"/>
                <a:gd name="connsiteY6" fmla="*/ 0 h 777814"/>
                <a:gd name="connsiteX0" fmla="*/ 300171 w 315763"/>
                <a:gd name="connsiteY0" fmla="*/ 681939 h 777773"/>
                <a:gd name="connsiteX1" fmla="*/ 17942 w 315763"/>
                <a:gd name="connsiteY1" fmla="*/ 522674 h 777773"/>
                <a:gd name="connsiteX2" fmla="*/ 134045 w 315763"/>
                <a:gd name="connsiteY2" fmla="*/ 777770 h 777773"/>
                <a:gd name="connsiteX3" fmla="*/ 315439 w 315763"/>
                <a:gd name="connsiteY3" fmla="*/ 528655 h 777773"/>
                <a:gd name="connsiteX4" fmla="*/ 173671 w 315763"/>
                <a:gd name="connsiteY4" fmla="*/ 435660 h 777773"/>
                <a:gd name="connsiteX5" fmla="*/ 0 w 315763"/>
                <a:gd name="connsiteY5" fmla="*/ 222421 h 777773"/>
                <a:gd name="connsiteX6" fmla="*/ 107092 w 315763"/>
                <a:gd name="connsiteY6" fmla="*/ 0 h 777773"/>
                <a:gd name="connsiteX0" fmla="*/ 309277 w 315763"/>
                <a:gd name="connsiteY0" fmla="*/ 755517 h 777773"/>
                <a:gd name="connsiteX1" fmla="*/ 17942 w 315763"/>
                <a:gd name="connsiteY1" fmla="*/ 522674 h 777773"/>
                <a:gd name="connsiteX2" fmla="*/ 134045 w 315763"/>
                <a:gd name="connsiteY2" fmla="*/ 777770 h 777773"/>
                <a:gd name="connsiteX3" fmla="*/ 315439 w 315763"/>
                <a:gd name="connsiteY3" fmla="*/ 528655 h 777773"/>
                <a:gd name="connsiteX4" fmla="*/ 173671 w 315763"/>
                <a:gd name="connsiteY4" fmla="*/ 435660 h 777773"/>
                <a:gd name="connsiteX5" fmla="*/ 0 w 315763"/>
                <a:gd name="connsiteY5" fmla="*/ 222421 h 777773"/>
                <a:gd name="connsiteX6" fmla="*/ 107092 w 315763"/>
                <a:gd name="connsiteY6" fmla="*/ 0 h 777773"/>
                <a:gd name="connsiteX0" fmla="*/ 309277 w 315763"/>
                <a:gd name="connsiteY0" fmla="*/ 755517 h 777773"/>
                <a:gd name="connsiteX1" fmla="*/ 17942 w 315763"/>
                <a:gd name="connsiteY1" fmla="*/ 522674 h 777773"/>
                <a:gd name="connsiteX2" fmla="*/ 134045 w 315763"/>
                <a:gd name="connsiteY2" fmla="*/ 777770 h 777773"/>
                <a:gd name="connsiteX3" fmla="*/ 315439 w 315763"/>
                <a:gd name="connsiteY3" fmla="*/ 528655 h 777773"/>
                <a:gd name="connsiteX4" fmla="*/ 173671 w 315763"/>
                <a:gd name="connsiteY4" fmla="*/ 435660 h 777773"/>
                <a:gd name="connsiteX5" fmla="*/ 0 w 315763"/>
                <a:gd name="connsiteY5" fmla="*/ 222421 h 777773"/>
                <a:gd name="connsiteX6" fmla="*/ 107092 w 315763"/>
                <a:gd name="connsiteY6" fmla="*/ 0 h 777773"/>
                <a:gd name="connsiteX0" fmla="*/ 309277 w 315523"/>
                <a:gd name="connsiteY0" fmla="*/ 755517 h 777773"/>
                <a:gd name="connsiteX1" fmla="*/ 17942 w 315523"/>
                <a:gd name="connsiteY1" fmla="*/ 522674 h 777773"/>
                <a:gd name="connsiteX2" fmla="*/ 134045 w 315523"/>
                <a:gd name="connsiteY2" fmla="*/ 777770 h 777773"/>
                <a:gd name="connsiteX3" fmla="*/ 315439 w 315523"/>
                <a:gd name="connsiteY3" fmla="*/ 528655 h 777773"/>
                <a:gd name="connsiteX4" fmla="*/ 110372 w 315523"/>
                <a:gd name="connsiteY4" fmla="*/ 393689 h 777773"/>
                <a:gd name="connsiteX5" fmla="*/ 0 w 315523"/>
                <a:gd name="connsiteY5" fmla="*/ 222421 h 777773"/>
                <a:gd name="connsiteX6" fmla="*/ 107092 w 315523"/>
                <a:gd name="connsiteY6" fmla="*/ 0 h 777773"/>
                <a:gd name="connsiteX0" fmla="*/ 309277 w 309277"/>
                <a:gd name="connsiteY0" fmla="*/ 755517 h 777780"/>
                <a:gd name="connsiteX1" fmla="*/ 17942 w 309277"/>
                <a:gd name="connsiteY1" fmla="*/ 522674 h 777780"/>
                <a:gd name="connsiteX2" fmla="*/ 134045 w 309277"/>
                <a:gd name="connsiteY2" fmla="*/ 777770 h 777780"/>
                <a:gd name="connsiteX3" fmla="*/ 255176 w 309277"/>
                <a:gd name="connsiteY3" fmla="*/ 511211 h 777780"/>
                <a:gd name="connsiteX4" fmla="*/ 110372 w 309277"/>
                <a:gd name="connsiteY4" fmla="*/ 393689 h 777780"/>
                <a:gd name="connsiteX5" fmla="*/ 0 w 309277"/>
                <a:gd name="connsiteY5" fmla="*/ 222421 h 777780"/>
                <a:gd name="connsiteX6" fmla="*/ 107092 w 309277"/>
                <a:gd name="connsiteY6" fmla="*/ 0 h 777780"/>
                <a:gd name="connsiteX0" fmla="*/ 309277 w 309277"/>
                <a:gd name="connsiteY0" fmla="*/ 755517 h 777780"/>
                <a:gd name="connsiteX1" fmla="*/ 17942 w 309277"/>
                <a:gd name="connsiteY1" fmla="*/ 522674 h 777780"/>
                <a:gd name="connsiteX2" fmla="*/ 134045 w 309277"/>
                <a:gd name="connsiteY2" fmla="*/ 777770 h 777780"/>
                <a:gd name="connsiteX3" fmla="*/ 255176 w 309277"/>
                <a:gd name="connsiteY3" fmla="*/ 511211 h 777780"/>
                <a:gd name="connsiteX4" fmla="*/ 107337 w 309277"/>
                <a:gd name="connsiteY4" fmla="*/ 369163 h 777780"/>
                <a:gd name="connsiteX5" fmla="*/ 0 w 309277"/>
                <a:gd name="connsiteY5" fmla="*/ 222421 h 777780"/>
                <a:gd name="connsiteX6" fmla="*/ 107092 w 309277"/>
                <a:gd name="connsiteY6" fmla="*/ 0 h 777780"/>
                <a:gd name="connsiteX0" fmla="*/ 296973 w 296973"/>
                <a:gd name="connsiteY0" fmla="*/ 755517 h 777780"/>
                <a:gd name="connsiteX1" fmla="*/ 5638 w 296973"/>
                <a:gd name="connsiteY1" fmla="*/ 522674 h 777780"/>
                <a:gd name="connsiteX2" fmla="*/ 121741 w 296973"/>
                <a:gd name="connsiteY2" fmla="*/ 777770 h 777780"/>
                <a:gd name="connsiteX3" fmla="*/ 242872 w 296973"/>
                <a:gd name="connsiteY3" fmla="*/ 511211 h 777780"/>
                <a:gd name="connsiteX4" fmla="*/ 95033 w 296973"/>
                <a:gd name="connsiteY4" fmla="*/ 369163 h 777780"/>
                <a:gd name="connsiteX5" fmla="*/ 0 w 296973"/>
                <a:gd name="connsiteY5" fmla="*/ 187695 h 777780"/>
                <a:gd name="connsiteX6" fmla="*/ 94788 w 296973"/>
                <a:gd name="connsiteY6" fmla="*/ 0 h 777780"/>
                <a:gd name="connsiteX0" fmla="*/ 297284 w 297284"/>
                <a:gd name="connsiteY0" fmla="*/ 755517 h 777780"/>
                <a:gd name="connsiteX1" fmla="*/ 5949 w 297284"/>
                <a:gd name="connsiteY1" fmla="*/ 522674 h 777780"/>
                <a:gd name="connsiteX2" fmla="*/ 122052 w 297284"/>
                <a:gd name="connsiteY2" fmla="*/ 777770 h 777780"/>
                <a:gd name="connsiteX3" fmla="*/ 243183 w 297284"/>
                <a:gd name="connsiteY3" fmla="*/ 511211 h 777780"/>
                <a:gd name="connsiteX4" fmla="*/ 95344 w 297284"/>
                <a:gd name="connsiteY4" fmla="*/ 369163 h 777780"/>
                <a:gd name="connsiteX5" fmla="*/ 311 w 297284"/>
                <a:gd name="connsiteY5" fmla="*/ 187695 h 777780"/>
                <a:gd name="connsiteX6" fmla="*/ 95099 w 297284"/>
                <a:gd name="connsiteY6" fmla="*/ 0 h 777780"/>
                <a:gd name="connsiteX0" fmla="*/ 297545 w 297545"/>
                <a:gd name="connsiteY0" fmla="*/ 755517 h 777780"/>
                <a:gd name="connsiteX1" fmla="*/ 6210 w 297545"/>
                <a:gd name="connsiteY1" fmla="*/ 522674 h 777780"/>
                <a:gd name="connsiteX2" fmla="*/ 122313 w 297545"/>
                <a:gd name="connsiteY2" fmla="*/ 777770 h 777780"/>
                <a:gd name="connsiteX3" fmla="*/ 243444 w 297545"/>
                <a:gd name="connsiteY3" fmla="*/ 511211 h 777780"/>
                <a:gd name="connsiteX4" fmla="*/ 66019 w 297545"/>
                <a:gd name="connsiteY4" fmla="*/ 331320 h 777780"/>
                <a:gd name="connsiteX5" fmla="*/ 572 w 297545"/>
                <a:gd name="connsiteY5" fmla="*/ 187695 h 777780"/>
                <a:gd name="connsiteX6" fmla="*/ 95360 w 297545"/>
                <a:gd name="connsiteY6" fmla="*/ 0 h 777780"/>
                <a:gd name="connsiteX0" fmla="*/ 297177 w 297177"/>
                <a:gd name="connsiteY0" fmla="*/ 755517 h 777780"/>
                <a:gd name="connsiteX1" fmla="*/ 5842 w 297177"/>
                <a:gd name="connsiteY1" fmla="*/ 522674 h 777780"/>
                <a:gd name="connsiteX2" fmla="*/ 121945 w 297177"/>
                <a:gd name="connsiteY2" fmla="*/ 777770 h 777780"/>
                <a:gd name="connsiteX3" fmla="*/ 243076 w 297177"/>
                <a:gd name="connsiteY3" fmla="*/ 511211 h 777780"/>
                <a:gd name="connsiteX4" fmla="*/ 129032 w 297177"/>
                <a:gd name="connsiteY4" fmla="*/ 306875 h 777780"/>
                <a:gd name="connsiteX5" fmla="*/ 204 w 297177"/>
                <a:gd name="connsiteY5" fmla="*/ 187695 h 777780"/>
                <a:gd name="connsiteX6" fmla="*/ 94992 w 297177"/>
                <a:gd name="connsiteY6" fmla="*/ 0 h 777780"/>
                <a:gd name="connsiteX0" fmla="*/ 297579 w 297579"/>
                <a:gd name="connsiteY0" fmla="*/ 755517 h 777780"/>
                <a:gd name="connsiteX1" fmla="*/ 6244 w 297579"/>
                <a:gd name="connsiteY1" fmla="*/ 522674 h 777780"/>
                <a:gd name="connsiteX2" fmla="*/ 122347 w 297579"/>
                <a:gd name="connsiteY2" fmla="*/ 777770 h 777780"/>
                <a:gd name="connsiteX3" fmla="*/ 243478 w 297579"/>
                <a:gd name="connsiteY3" fmla="*/ 511211 h 777780"/>
                <a:gd name="connsiteX4" fmla="*/ 64031 w 297579"/>
                <a:gd name="connsiteY4" fmla="*/ 314969 h 777780"/>
                <a:gd name="connsiteX5" fmla="*/ 606 w 297579"/>
                <a:gd name="connsiteY5" fmla="*/ 187695 h 777780"/>
                <a:gd name="connsiteX6" fmla="*/ 95394 w 297579"/>
                <a:gd name="connsiteY6" fmla="*/ 0 h 777780"/>
                <a:gd name="connsiteX0" fmla="*/ 343109 w 343109"/>
                <a:gd name="connsiteY0" fmla="*/ 755517 h 777780"/>
                <a:gd name="connsiteX1" fmla="*/ 51774 w 343109"/>
                <a:gd name="connsiteY1" fmla="*/ 522674 h 777780"/>
                <a:gd name="connsiteX2" fmla="*/ 167877 w 343109"/>
                <a:gd name="connsiteY2" fmla="*/ 777770 h 777780"/>
                <a:gd name="connsiteX3" fmla="*/ 289008 w 343109"/>
                <a:gd name="connsiteY3" fmla="*/ 511211 h 777780"/>
                <a:gd name="connsiteX4" fmla="*/ 109561 w 343109"/>
                <a:gd name="connsiteY4" fmla="*/ 314969 h 777780"/>
                <a:gd name="connsiteX5" fmla="*/ 281 w 343109"/>
                <a:gd name="connsiteY5" fmla="*/ 85461 h 777780"/>
                <a:gd name="connsiteX6" fmla="*/ 140924 w 343109"/>
                <a:gd name="connsiteY6" fmla="*/ 0 h 777780"/>
                <a:gd name="connsiteX0" fmla="*/ 353703 w 353703"/>
                <a:gd name="connsiteY0" fmla="*/ 755517 h 777780"/>
                <a:gd name="connsiteX1" fmla="*/ 62368 w 353703"/>
                <a:gd name="connsiteY1" fmla="*/ 522674 h 777780"/>
                <a:gd name="connsiteX2" fmla="*/ 178471 w 353703"/>
                <a:gd name="connsiteY2" fmla="*/ 777770 h 777780"/>
                <a:gd name="connsiteX3" fmla="*/ 299602 w 353703"/>
                <a:gd name="connsiteY3" fmla="*/ 511211 h 777780"/>
                <a:gd name="connsiteX4" fmla="*/ 120155 w 353703"/>
                <a:gd name="connsiteY4" fmla="*/ 314969 h 777780"/>
                <a:gd name="connsiteX5" fmla="*/ 10875 w 353703"/>
                <a:gd name="connsiteY5" fmla="*/ 85461 h 777780"/>
                <a:gd name="connsiteX6" fmla="*/ 151518 w 353703"/>
                <a:gd name="connsiteY6" fmla="*/ 0 h 777780"/>
                <a:gd name="connsiteX0" fmla="*/ 392470 w 392470"/>
                <a:gd name="connsiteY0" fmla="*/ 755517 h 777780"/>
                <a:gd name="connsiteX1" fmla="*/ 101135 w 392470"/>
                <a:gd name="connsiteY1" fmla="*/ 522674 h 777780"/>
                <a:gd name="connsiteX2" fmla="*/ 217238 w 392470"/>
                <a:gd name="connsiteY2" fmla="*/ 777770 h 777780"/>
                <a:gd name="connsiteX3" fmla="*/ 338369 w 392470"/>
                <a:gd name="connsiteY3" fmla="*/ 511211 h 777780"/>
                <a:gd name="connsiteX4" fmla="*/ 158922 w 392470"/>
                <a:gd name="connsiteY4" fmla="*/ 314969 h 777780"/>
                <a:gd name="connsiteX5" fmla="*/ 8765 w 392470"/>
                <a:gd name="connsiteY5" fmla="*/ 90520 h 777780"/>
                <a:gd name="connsiteX6" fmla="*/ 190285 w 392470"/>
                <a:gd name="connsiteY6" fmla="*/ 0 h 777780"/>
                <a:gd name="connsiteX0" fmla="*/ 392470 w 392470"/>
                <a:gd name="connsiteY0" fmla="*/ 755517 h 777780"/>
                <a:gd name="connsiteX1" fmla="*/ 101135 w 392470"/>
                <a:gd name="connsiteY1" fmla="*/ 522674 h 777780"/>
                <a:gd name="connsiteX2" fmla="*/ 217238 w 392470"/>
                <a:gd name="connsiteY2" fmla="*/ 777770 h 777780"/>
                <a:gd name="connsiteX3" fmla="*/ 338369 w 392470"/>
                <a:gd name="connsiteY3" fmla="*/ 511211 h 777780"/>
                <a:gd name="connsiteX4" fmla="*/ 158922 w 392470"/>
                <a:gd name="connsiteY4" fmla="*/ 314969 h 777780"/>
                <a:gd name="connsiteX5" fmla="*/ 8765 w 392470"/>
                <a:gd name="connsiteY5" fmla="*/ 90520 h 777780"/>
                <a:gd name="connsiteX6" fmla="*/ 190285 w 392470"/>
                <a:gd name="connsiteY6" fmla="*/ 0 h 777780"/>
                <a:gd name="connsiteX0" fmla="*/ 383705 w 383705"/>
                <a:gd name="connsiteY0" fmla="*/ 755517 h 777780"/>
                <a:gd name="connsiteX1" fmla="*/ 92370 w 383705"/>
                <a:gd name="connsiteY1" fmla="*/ 522674 h 777780"/>
                <a:gd name="connsiteX2" fmla="*/ 208473 w 383705"/>
                <a:gd name="connsiteY2" fmla="*/ 777770 h 777780"/>
                <a:gd name="connsiteX3" fmla="*/ 329604 w 383705"/>
                <a:gd name="connsiteY3" fmla="*/ 511211 h 777780"/>
                <a:gd name="connsiteX4" fmla="*/ 150157 w 383705"/>
                <a:gd name="connsiteY4" fmla="*/ 314969 h 777780"/>
                <a:gd name="connsiteX5" fmla="*/ 0 w 383705"/>
                <a:gd name="connsiteY5" fmla="*/ 90520 h 777780"/>
                <a:gd name="connsiteX6" fmla="*/ 181520 w 383705"/>
                <a:gd name="connsiteY6" fmla="*/ 0 h 777780"/>
                <a:gd name="connsiteX0" fmla="*/ 383705 w 383705"/>
                <a:gd name="connsiteY0" fmla="*/ 755517 h 777780"/>
                <a:gd name="connsiteX1" fmla="*/ 92370 w 383705"/>
                <a:gd name="connsiteY1" fmla="*/ 522674 h 777780"/>
                <a:gd name="connsiteX2" fmla="*/ 208473 w 383705"/>
                <a:gd name="connsiteY2" fmla="*/ 777770 h 777780"/>
                <a:gd name="connsiteX3" fmla="*/ 329604 w 383705"/>
                <a:gd name="connsiteY3" fmla="*/ 511211 h 777780"/>
                <a:gd name="connsiteX4" fmla="*/ 119560 w 383705"/>
                <a:gd name="connsiteY4" fmla="*/ 268951 h 777780"/>
                <a:gd name="connsiteX5" fmla="*/ 0 w 383705"/>
                <a:gd name="connsiteY5" fmla="*/ 90520 h 777780"/>
                <a:gd name="connsiteX6" fmla="*/ 181520 w 383705"/>
                <a:gd name="connsiteY6" fmla="*/ 0 h 777780"/>
                <a:gd name="connsiteX0" fmla="*/ 383705 w 383705"/>
                <a:gd name="connsiteY0" fmla="*/ 755517 h 777780"/>
                <a:gd name="connsiteX1" fmla="*/ 92370 w 383705"/>
                <a:gd name="connsiteY1" fmla="*/ 522674 h 777780"/>
                <a:gd name="connsiteX2" fmla="*/ 208473 w 383705"/>
                <a:gd name="connsiteY2" fmla="*/ 777770 h 777780"/>
                <a:gd name="connsiteX3" fmla="*/ 329604 w 383705"/>
                <a:gd name="connsiteY3" fmla="*/ 511211 h 777780"/>
                <a:gd name="connsiteX4" fmla="*/ 119560 w 383705"/>
                <a:gd name="connsiteY4" fmla="*/ 268951 h 777780"/>
                <a:gd name="connsiteX5" fmla="*/ 0 w 383705"/>
                <a:gd name="connsiteY5" fmla="*/ 90520 h 777780"/>
                <a:gd name="connsiteX6" fmla="*/ 181520 w 383705"/>
                <a:gd name="connsiteY6" fmla="*/ 0 h 777780"/>
                <a:gd name="connsiteX0" fmla="*/ 383705 w 383705"/>
                <a:gd name="connsiteY0" fmla="*/ 755517 h 777780"/>
                <a:gd name="connsiteX1" fmla="*/ 92370 w 383705"/>
                <a:gd name="connsiteY1" fmla="*/ 522674 h 777780"/>
                <a:gd name="connsiteX2" fmla="*/ 208473 w 383705"/>
                <a:gd name="connsiteY2" fmla="*/ 777770 h 777780"/>
                <a:gd name="connsiteX3" fmla="*/ 329604 w 383705"/>
                <a:gd name="connsiteY3" fmla="*/ 511211 h 777780"/>
                <a:gd name="connsiteX4" fmla="*/ 197186 w 383705"/>
                <a:gd name="connsiteY4" fmla="*/ 292547 h 777780"/>
                <a:gd name="connsiteX5" fmla="*/ 0 w 383705"/>
                <a:gd name="connsiteY5" fmla="*/ 90520 h 777780"/>
                <a:gd name="connsiteX6" fmla="*/ 181520 w 383705"/>
                <a:gd name="connsiteY6" fmla="*/ 0 h 777780"/>
                <a:gd name="connsiteX0" fmla="*/ 383705 w 383705"/>
                <a:gd name="connsiteY0" fmla="*/ 755517 h 777780"/>
                <a:gd name="connsiteX1" fmla="*/ 92370 w 383705"/>
                <a:gd name="connsiteY1" fmla="*/ 522674 h 777780"/>
                <a:gd name="connsiteX2" fmla="*/ 208473 w 383705"/>
                <a:gd name="connsiteY2" fmla="*/ 777770 h 777780"/>
                <a:gd name="connsiteX3" fmla="*/ 329604 w 383705"/>
                <a:gd name="connsiteY3" fmla="*/ 511211 h 777780"/>
                <a:gd name="connsiteX4" fmla="*/ 197186 w 383705"/>
                <a:gd name="connsiteY4" fmla="*/ 292547 h 777780"/>
                <a:gd name="connsiteX5" fmla="*/ 0 w 383705"/>
                <a:gd name="connsiteY5" fmla="*/ 90520 h 777780"/>
                <a:gd name="connsiteX6" fmla="*/ 181520 w 383705"/>
                <a:gd name="connsiteY6" fmla="*/ 0 h 777780"/>
                <a:gd name="connsiteX0" fmla="*/ 386723 w 386723"/>
                <a:gd name="connsiteY0" fmla="*/ 755517 h 777780"/>
                <a:gd name="connsiteX1" fmla="*/ 95388 w 386723"/>
                <a:gd name="connsiteY1" fmla="*/ 522674 h 777780"/>
                <a:gd name="connsiteX2" fmla="*/ 211491 w 386723"/>
                <a:gd name="connsiteY2" fmla="*/ 777770 h 777780"/>
                <a:gd name="connsiteX3" fmla="*/ 332622 w 386723"/>
                <a:gd name="connsiteY3" fmla="*/ 511211 h 777780"/>
                <a:gd name="connsiteX4" fmla="*/ 200204 w 386723"/>
                <a:gd name="connsiteY4" fmla="*/ 292547 h 777780"/>
                <a:gd name="connsiteX5" fmla="*/ 3018 w 386723"/>
                <a:gd name="connsiteY5" fmla="*/ 90520 h 777780"/>
                <a:gd name="connsiteX6" fmla="*/ 184538 w 386723"/>
                <a:gd name="connsiteY6" fmla="*/ 0 h 777780"/>
                <a:gd name="connsiteX0" fmla="*/ 386723 w 386723"/>
                <a:gd name="connsiteY0" fmla="*/ 770334 h 792597"/>
                <a:gd name="connsiteX1" fmla="*/ 95388 w 386723"/>
                <a:gd name="connsiteY1" fmla="*/ 537491 h 792597"/>
                <a:gd name="connsiteX2" fmla="*/ 211491 w 386723"/>
                <a:gd name="connsiteY2" fmla="*/ 792587 h 792597"/>
                <a:gd name="connsiteX3" fmla="*/ 332622 w 386723"/>
                <a:gd name="connsiteY3" fmla="*/ 526028 h 792597"/>
                <a:gd name="connsiteX4" fmla="*/ 200204 w 386723"/>
                <a:gd name="connsiteY4" fmla="*/ 307364 h 792597"/>
                <a:gd name="connsiteX5" fmla="*/ 3018 w 386723"/>
                <a:gd name="connsiteY5" fmla="*/ 105337 h 792597"/>
                <a:gd name="connsiteX6" fmla="*/ 184538 w 386723"/>
                <a:gd name="connsiteY6" fmla="*/ 14817 h 792597"/>
                <a:gd name="connsiteX0" fmla="*/ 386723 w 386723"/>
                <a:gd name="connsiteY0" fmla="*/ 770334 h 792948"/>
                <a:gd name="connsiteX1" fmla="*/ 93283 w 386723"/>
                <a:gd name="connsiteY1" fmla="*/ 587556 h 792948"/>
                <a:gd name="connsiteX2" fmla="*/ 211491 w 386723"/>
                <a:gd name="connsiteY2" fmla="*/ 792587 h 792948"/>
                <a:gd name="connsiteX3" fmla="*/ 332622 w 386723"/>
                <a:gd name="connsiteY3" fmla="*/ 526028 h 792948"/>
                <a:gd name="connsiteX4" fmla="*/ 200204 w 386723"/>
                <a:gd name="connsiteY4" fmla="*/ 307364 h 792948"/>
                <a:gd name="connsiteX5" fmla="*/ 3018 w 386723"/>
                <a:gd name="connsiteY5" fmla="*/ 105337 h 792948"/>
                <a:gd name="connsiteX6" fmla="*/ 184538 w 386723"/>
                <a:gd name="connsiteY6" fmla="*/ 14817 h 792948"/>
                <a:gd name="connsiteX0" fmla="*/ 386723 w 386723"/>
                <a:gd name="connsiteY0" fmla="*/ 770334 h 792587"/>
                <a:gd name="connsiteX1" fmla="*/ 94376 w 386723"/>
                <a:gd name="connsiteY1" fmla="*/ 529318 h 792587"/>
                <a:gd name="connsiteX2" fmla="*/ 211491 w 386723"/>
                <a:gd name="connsiteY2" fmla="*/ 792587 h 792587"/>
                <a:gd name="connsiteX3" fmla="*/ 332622 w 386723"/>
                <a:gd name="connsiteY3" fmla="*/ 526028 h 792587"/>
                <a:gd name="connsiteX4" fmla="*/ 200204 w 386723"/>
                <a:gd name="connsiteY4" fmla="*/ 307364 h 792587"/>
                <a:gd name="connsiteX5" fmla="*/ 3018 w 386723"/>
                <a:gd name="connsiteY5" fmla="*/ 105337 h 792587"/>
                <a:gd name="connsiteX6" fmla="*/ 184538 w 386723"/>
                <a:gd name="connsiteY6" fmla="*/ 14817 h 792587"/>
                <a:gd name="connsiteX0" fmla="*/ 386723 w 386723"/>
                <a:gd name="connsiteY0" fmla="*/ 770334 h 792897"/>
                <a:gd name="connsiteX1" fmla="*/ 59569 w 386723"/>
                <a:gd name="connsiteY1" fmla="*/ 583429 h 792897"/>
                <a:gd name="connsiteX2" fmla="*/ 211491 w 386723"/>
                <a:gd name="connsiteY2" fmla="*/ 792587 h 792897"/>
                <a:gd name="connsiteX3" fmla="*/ 332622 w 386723"/>
                <a:gd name="connsiteY3" fmla="*/ 526028 h 792897"/>
                <a:gd name="connsiteX4" fmla="*/ 200204 w 386723"/>
                <a:gd name="connsiteY4" fmla="*/ 307364 h 792897"/>
                <a:gd name="connsiteX5" fmla="*/ 3018 w 386723"/>
                <a:gd name="connsiteY5" fmla="*/ 105337 h 792897"/>
                <a:gd name="connsiteX6" fmla="*/ 184538 w 386723"/>
                <a:gd name="connsiteY6" fmla="*/ 14817 h 792897"/>
                <a:gd name="connsiteX0" fmla="*/ 386723 w 386723"/>
                <a:gd name="connsiteY0" fmla="*/ 770334 h 792606"/>
                <a:gd name="connsiteX1" fmla="*/ 62685 w 386723"/>
                <a:gd name="connsiteY1" fmla="*/ 541541 h 792606"/>
                <a:gd name="connsiteX2" fmla="*/ 211491 w 386723"/>
                <a:gd name="connsiteY2" fmla="*/ 792587 h 792606"/>
                <a:gd name="connsiteX3" fmla="*/ 332622 w 386723"/>
                <a:gd name="connsiteY3" fmla="*/ 526028 h 792606"/>
                <a:gd name="connsiteX4" fmla="*/ 200204 w 386723"/>
                <a:gd name="connsiteY4" fmla="*/ 307364 h 792606"/>
                <a:gd name="connsiteX5" fmla="*/ 3018 w 386723"/>
                <a:gd name="connsiteY5" fmla="*/ 105337 h 792606"/>
                <a:gd name="connsiteX6" fmla="*/ 184538 w 386723"/>
                <a:gd name="connsiteY6" fmla="*/ 14817 h 792606"/>
                <a:gd name="connsiteX0" fmla="*/ 386723 w 386723"/>
                <a:gd name="connsiteY0" fmla="*/ 770334 h 792616"/>
                <a:gd name="connsiteX1" fmla="*/ 62685 w 386723"/>
                <a:gd name="connsiteY1" fmla="*/ 541541 h 792616"/>
                <a:gd name="connsiteX2" fmla="*/ 211491 w 386723"/>
                <a:gd name="connsiteY2" fmla="*/ 792587 h 792616"/>
                <a:gd name="connsiteX3" fmla="*/ 332622 w 386723"/>
                <a:gd name="connsiteY3" fmla="*/ 526028 h 792616"/>
                <a:gd name="connsiteX4" fmla="*/ 200204 w 386723"/>
                <a:gd name="connsiteY4" fmla="*/ 307364 h 792616"/>
                <a:gd name="connsiteX5" fmla="*/ 3018 w 386723"/>
                <a:gd name="connsiteY5" fmla="*/ 105337 h 792616"/>
                <a:gd name="connsiteX6" fmla="*/ 184538 w 386723"/>
                <a:gd name="connsiteY6" fmla="*/ 14817 h 792616"/>
                <a:gd name="connsiteX0" fmla="*/ 386723 w 386723"/>
                <a:gd name="connsiteY0" fmla="*/ 770334 h 792968"/>
                <a:gd name="connsiteX1" fmla="*/ 62685 w 386723"/>
                <a:gd name="connsiteY1" fmla="*/ 541541 h 792968"/>
                <a:gd name="connsiteX2" fmla="*/ 211491 w 386723"/>
                <a:gd name="connsiteY2" fmla="*/ 792587 h 792968"/>
                <a:gd name="connsiteX3" fmla="*/ 332622 w 386723"/>
                <a:gd name="connsiteY3" fmla="*/ 526028 h 792968"/>
                <a:gd name="connsiteX4" fmla="*/ 200204 w 386723"/>
                <a:gd name="connsiteY4" fmla="*/ 307364 h 792968"/>
                <a:gd name="connsiteX5" fmla="*/ 3018 w 386723"/>
                <a:gd name="connsiteY5" fmla="*/ 105337 h 792968"/>
                <a:gd name="connsiteX6" fmla="*/ 184538 w 386723"/>
                <a:gd name="connsiteY6" fmla="*/ 14817 h 792968"/>
                <a:gd name="connsiteX0" fmla="*/ 387737 w 387737"/>
                <a:gd name="connsiteY0" fmla="*/ 770334 h 792968"/>
                <a:gd name="connsiteX1" fmla="*/ 63699 w 387737"/>
                <a:gd name="connsiteY1" fmla="*/ 541541 h 792968"/>
                <a:gd name="connsiteX2" fmla="*/ 212505 w 387737"/>
                <a:gd name="connsiteY2" fmla="*/ 792587 h 792968"/>
                <a:gd name="connsiteX3" fmla="*/ 333636 w 387737"/>
                <a:gd name="connsiteY3" fmla="*/ 526028 h 792968"/>
                <a:gd name="connsiteX4" fmla="*/ 201218 w 387737"/>
                <a:gd name="connsiteY4" fmla="*/ 307364 h 792968"/>
                <a:gd name="connsiteX5" fmla="*/ 4032 w 387737"/>
                <a:gd name="connsiteY5" fmla="*/ 105337 h 792968"/>
                <a:gd name="connsiteX6" fmla="*/ 185552 w 387737"/>
                <a:gd name="connsiteY6" fmla="*/ 14817 h 7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737" h="792968">
                  <a:moveTo>
                    <a:pt x="387737" y="770334"/>
                  </a:moveTo>
                  <a:cubicBezTo>
                    <a:pt x="264298" y="613070"/>
                    <a:pt x="141027" y="457171"/>
                    <a:pt x="63699" y="541541"/>
                  </a:cubicBezTo>
                  <a:cubicBezTo>
                    <a:pt x="-13629" y="625911"/>
                    <a:pt x="110287" y="802255"/>
                    <a:pt x="212505" y="792587"/>
                  </a:cubicBezTo>
                  <a:cubicBezTo>
                    <a:pt x="314723" y="782919"/>
                    <a:pt x="339564" y="639600"/>
                    <a:pt x="333636" y="526028"/>
                  </a:cubicBezTo>
                  <a:cubicBezTo>
                    <a:pt x="327708" y="412456"/>
                    <a:pt x="306216" y="379584"/>
                    <a:pt x="201218" y="307364"/>
                  </a:cubicBezTo>
                  <a:cubicBezTo>
                    <a:pt x="96220" y="235144"/>
                    <a:pt x="-23614" y="244995"/>
                    <a:pt x="4032" y="105337"/>
                  </a:cubicBezTo>
                  <a:cubicBezTo>
                    <a:pt x="58308" y="-87423"/>
                    <a:pt x="148482" y="50514"/>
                    <a:pt x="185552" y="14817"/>
                  </a:cubicBezTo>
                </a:path>
              </a:pathLst>
            </a:custGeom>
            <a:noFill/>
            <a:ln w="38100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355B463-99FF-48F7-AF16-89D5488D6F02}"/>
                </a:ext>
              </a:extLst>
            </p:cNvPr>
            <p:cNvSpPr/>
            <p:nvPr/>
          </p:nvSpPr>
          <p:spPr>
            <a:xfrm rot="11616528">
              <a:off x="6002717" y="4784366"/>
              <a:ext cx="246880" cy="704241"/>
            </a:xfrm>
            <a:custGeom>
              <a:avLst/>
              <a:gdLst>
                <a:gd name="connsiteX0" fmla="*/ 89126 w 246880"/>
                <a:gd name="connsiteY0" fmla="*/ 0 h 704241"/>
                <a:gd name="connsiteX1" fmla="*/ 6748 w 246880"/>
                <a:gd name="connsiteY1" fmla="*/ 181233 h 704241"/>
                <a:gd name="connsiteX2" fmla="*/ 245645 w 246880"/>
                <a:gd name="connsiteY2" fmla="*/ 288325 h 704241"/>
                <a:gd name="connsiteX3" fmla="*/ 105602 w 246880"/>
                <a:gd name="connsiteY3" fmla="*/ 527222 h 704241"/>
                <a:gd name="connsiteX4" fmla="*/ 229170 w 246880"/>
                <a:gd name="connsiteY4" fmla="*/ 700216 h 704241"/>
                <a:gd name="connsiteX5" fmla="*/ 122078 w 246880"/>
                <a:gd name="connsiteY5" fmla="*/ 354227 h 704241"/>
                <a:gd name="connsiteX6" fmla="*/ 229170 w 246880"/>
                <a:gd name="connsiteY6" fmla="*/ 131806 h 70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80" h="704241">
                  <a:moveTo>
                    <a:pt x="89126" y="0"/>
                  </a:moveTo>
                  <a:cubicBezTo>
                    <a:pt x="34893" y="66589"/>
                    <a:pt x="-19339" y="133179"/>
                    <a:pt x="6748" y="181233"/>
                  </a:cubicBezTo>
                  <a:cubicBezTo>
                    <a:pt x="32834" y="229287"/>
                    <a:pt x="229169" y="230660"/>
                    <a:pt x="245645" y="288325"/>
                  </a:cubicBezTo>
                  <a:cubicBezTo>
                    <a:pt x="262121" y="345990"/>
                    <a:pt x="108348" y="458574"/>
                    <a:pt x="105602" y="527222"/>
                  </a:cubicBezTo>
                  <a:cubicBezTo>
                    <a:pt x="102856" y="595870"/>
                    <a:pt x="226424" y="729049"/>
                    <a:pt x="229170" y="700216"/>
                  </a:cubicBezTo>
                  <a:cubicBezTo>
                    <a:pt x="231916" y="671383"/>
                    <a:pt x="122078" y="448962"/>
                    <a:pt x="122078" y="354227"/>
                  </a:cubicBezTo>
                  <a:cubicBezTo>
                    <a:pt x="122078" y="259492"/>
                    <a:pt x="192100" y="167503"/>
                    <a:pt x="229170" y="131806"/>
                  </a:cubicBezTo>
                </a:path>
              </a:pathLst>
            </a:cu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1C5577-A7DA-4DDB-9F91-2305856664F5}"/>
              </a:ext>
            </a:extLst>
          </p:cNvPr>
          <p:cNvGrpSpPr/>
          <p:nvPr/>
        </p:nvGrpSpPr>
        <p:grpSpPr>
          <a:xfrm>
            <a:off x="1169885" y="4868123"/>
            <a:ext cx="1481232" cy="1345766"/>
            <a:chOff x="4278104" y="5252479"/>
            <a:chExt cx="1544746" cy="141690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7085E8-EEBA-4BCC-BF26-EE53A827D52E}"/>
                </a:ext>
              </a:extLst>
            </p:cNvPr>
            <p:cNvSpPr/>
            <p:nvPr/>
          </p:nvSpPr>
          <p:spPr>
            <a:xfrm>
              <a:off x="4278104" y="5754649"/>
              <a:ext cx="846287" cy="914737"/>
            </a:xfrm>
            <a:custGeom>
              <a:avLst/>
              <a:gdLst>
                <a:gd name="connsiteX0" fmla="*/ 10103 w 853769"/>
                <a:gd name="connsiteY0" fmla="*/ 964607 h 964607"/>
                <a:gd name="connsiteX1" fmla="*/ 84244 w 853769"/>
                <a:gd name="connsiteY1" fmla="*/ 231439 h 964607"/>
                <a:gd name="connsiteX2" fmla="*/ 627941 w 853769"/>
                <a:gd name="connsiteY2" fmla="*/ 9018 h 964607"/>
                <a:gd name="connsiteX3" fmla="*/ 842125 w 853769"/>
                <a:gd name="connsiteY3" fmla="*/ 478574 h 964607"/>
                <a:gd name="connsiteX4" fmla="*/ 306665 w 853769"/>
                <a:gd name="connsiteY4" fmla="*/ 544477 h 964607"/>
                <a:gd name="connsiteX5" fmla="*/ 314903 w 853769"/>
                <a:gd name="connsiteY5" fmla="*/ 206726 h 964607"/>
                <a:gd name="connsiteX0" fmla="*/ 66167 w 802741"/>
                <a:gd name="connsiteY0" fmla="*/ 914737 h 914737"/>
                <a:gd name="connsiteX1" fmla="*/ 33216 w 802741"/>
                <a:gd name="connsiteY1" fmla="*/ 230996 h 914737"/>
                <a:gd name="connsiteX2" fmla="*/ 576913 w 802741"/>
                <a:gd name="connsiteY2" fmla="*/ 8575 h 914737"/>
                <a:gd name="connsiteX3" fmla="*/ 791097 w 802741"/>
                <a:gd name="connsiteY3" fmla="*/ 478131 h 914737"/>
                <a:gd name="connsiteX4" fmla="*/ 255637 w 802741"/>
                <a:gd name="connsiteY4" fmla="*/ 544034 h 914737"/>
                <a:gd name="connsiteX5" fmla="*/ 263875 w 802741"/>
                <a:gd name="connsiteY5" fmla="*/ 206283 h 914737"/>
                <a:gd name="connsiteX0" fmla="*/ 115863 w 852437"/>
                <a:gd name="connsiteY0" fmla="*/ 914737 h 914737"/>
                <a:gd name="connsiteX1" fmla="*/ 82912 w 852437"/>
                <a:gd name="connsiteY1" fmla="*/ 230996 h 914737"/>
                <a:gd name="connsiteX2" fmla="*/ 626609 w 852437"/>
                <a:gd name="connsiteY2" fmla="*/ 8575 h 914737"/>
                <a:gd name="connsiteX3" fmla="*/ 840793 w 852437"/>
                <a:gd name="connsiteY3" fmla="*/ 478131 h 914737"/>
                <a:gd name="connsiteX4" fmla="*/ 305333 w 852437"/>
                <a:gd name="connsiteY4" fmla="*/ 544034 h 914737"/>
                <a:gd name="connsiteX5" fmla="*/ 313571 w 852437"/>
                <a:gd name="connsiteY5" fmla="*/ 206283 h 914737"/>
                <a:gd name="connsiteX0" fmla="*/ 115863 w 852437"/>
                <a:gd name="connsiteY0" fmla="*/ 914737 h 914737"/>
                <a:gd name="connsiteX1" fmla="*/ 82912 w 852437"/>
                <a:gd name="connsiteY1" fmla="*/ 230996 h 914737"/>
                <a:gd name="connsiteX2" fmla="*/ 626609 w 852437"/>
                <a:gd name="connsiteY2" fmla="*/ 8575 h 914737"/>
                <a:gd name="connsiteX3" fmla="*/ 840793 w 852437"/>
                <a:gd name="connsiteY3" fmla="*/ 478131 h 914737"/>
                <a:gd name="connsiteX4" fmla="*/ 305333 w 852437"/>
                <a:gd name="connsiteY4" fmla="*/ 544034 h 914737"/>
                <a:gd name="connsiteX5" fmla="*/ 313571 w 852437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47034"/>
                <a:gd name="connsiteY0" fmla="*/ 914737 h 914737"/>
                <a:gd name="connsiteX1" fmla="*/ 82912 w 847034"/>
                <a:gd name="connsiteY1" fmla="*/ 230996 h 914737"/>
                <a:gd name="connsiteX2" fmla="*/ 626609 w 847034"/>
                <a:gd name="connsiteY2" fmla="*/ 8575 h 914737"/>
                <a:gd name="connsiteX3" fmla="*/ 840793 w 847034"/>
                <a:gd name="connsiteY3" fmla="*/ 478131 h 914737"/>
                <a:gd name="connsiteX4" fmla="*/ 412425 w 847034"/>
                <a:gd name="connsiteY4" fmla="*/ 576986 h 914737"/>
                <a:gd name="connsiteX5" fmla="*/ 313571 w 847034"/>
                <a:gd name="connsiteY5" fmla="*/ 206283 h 914737"/>
                <a:gd name="connsiteX0" fmla="*/ 115863 w 860461"/>
                <a:gd name="connsiteY0" fmla="*/ 914737 h 914737"/>
                <a:gd name="connsiteX1" fmla="*/ 82912 w 860461"/>
                <a:gd name="connsiteY1" fmla="*/ 230996 h 914737"/>
                <a:gd name="connsiteX2" fmla="*/ 626609 w 860461"/>
                <a:gd name="connsiteY2" fmla="*/ 8575 h 914737"/>
                <a:gd name="connsiteX3" fmla="*/ 840793 w 860461"/>
                <a:gd name="connsiteY3" fmla="*/ 478131 h 914737"/>
                <a:gd name="connsiteX4" fmla="*/ 412425 w 860461"/>
                <a:gd name="connsiteY4" fmla="*/ 576986 h 914737"/>
                <a:gd name="connsiteX5" fmla="*/ 313571 w 860461"/>
                <a:gd name="connsiteY5" fmla="*/ 206283 h 914737"/>
                <a:gd name="connsiteX0" fmla="*/ 115863 w 860461"/>
                <a:gd name="connsiteY0" fmla="*/ 914737 h 914737"/>
                <a:gd name="connsiteX1" fmla="*/ 82912 w 860461"/>
                <a:gd name="connsiteY1" fmla="*/ 230996 h 914737"/>
                <a:gd name="connsiteX2" fmla="*/ 626609 w 860461"/>
                <a:gd name="connsiteY2" fmla="*/ 8575 h 914737"/>
                <a:gd name="connsiteX3" fmla="*/ 840793 w 860461"/>
                <a:gd name="connsiteY3" fmla="*/ 478131 h 914737"/>
                <a:gd name="connsiteX4" fmla="*/ 412425 w 860461"/>
                <a:gd name="connsiteY4" fmla="*/ 576986 h 914737"/>
                <a:gd name="connsiteX5" fmla="*/ 330047 w 860461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09938 h 914737"/>
                <a:gd name="connsiteX5" fmla="*/ 330047 w 846287"/>
                <a:gd name="connsiteY5" fmla="*/ 156856 h 914737"/>
                <a:gd name="connsiteX0" fmla="*/ 115863 w 846287"/>
                <a:gd name="connsiteY0" fmla="*/ 914737 h 914737"/>
                <a:gd name="connsiteX1" fmla="*/ 82912 w 846287"/>
                <a:gd name="connsiteY1" fmla="*/ 230996 h 914737"/>
                <a:gd name="connsiteX2" fmla="*/ 626609 w 846287"/>
                <a:gd name="connsiteY2" fmla="*/ 8575 h 914737"/>
                <a:gd name="connsiteX3" fmla="*/ 840793 w 846287"/>
                <a:gd name="connsiteY3" fmla="*/ 478131 h 914737"/>
                <a:gd name="connsiteX4" fmla="*/ 428900 w 846287"/>
                <a:gd name="connsiteY4" fmla="*/ 626414 h 914737"/>
                <a:gd name="connsiteX5" fmla="*/ 330047 w 846287"/>
                <a:gd name="connsiteY5" fmla="*/ 156856 h 9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287" h="914737">
                  <a:moveTo>
                    <a:pt x="115863" y="914737"/>
                  </a:moveTo>
                  <a:cubicBezTo>
                    <a:pt x="-63310" y="619548"/>
                    <a:pt x="-2212" y="382023"/>
                    <a:pt x="82912" y="230996"/>
                  </a:cubicBezTo>
                  <a:cubicBezTo>
                    <a:pt x="168036" y="79969"/>
                    <a:pt x="500296" y="-32614"/>
                    <a:pt x="626609" y="8575"/>
                  </a:cubicBezTo>
                  <a:cubicBezTo>
                    <a:pt x="752922" y="49764"/>
                    <a:pt x="873745" y="375158"/>
                    <a:pt x="840793" y="478131"/>
                  </a:cubicBezTo>
                  <a:cubicBezTo>
                    <a:pt x="807841" y="581104"/>
                    <a:pt x="689764" y="737624"/>
                    <a:pt x="428900" y="626414"/>
                  </a:cubicBezTo>
                  <a:cubicBezTo>
                    <a:pt x="275127" y="564630"/>
                    <a:pt x="287485" y="206283"/>
                    <a:pt x="330047" y="156856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C36E4B-E97D-40A5-9EEE-E2C063A632F0}"/>
                </a:ext>
              </a:extLst>
            </p:cNvPr>
            <p:cNvSpPr/>
            <p:nvPr/>
          </p:nvSpPr>
          <p:spPr>
            <a:xfrm>
              <a:off x="4434719" y="5375138"/>
              <a:ext cx="1153778" cy="735334"/>
            </a:xfrm>
            <a:custGeom>
              <a:avLst/>
              <a:gdLst>
                <a:gd name="connsiteX0" fmla="*/ 156956 w 1153778"/>
                <a:gd name="connsiteY0" fmla="*/ 577556 h 735334"/>
                <a:gd name="connsiteX1" fmla="*/ 313475 w 1153778"/>
                <a:gd name="connsiteY1" fmla="*/ 190378 h 735334"/>
                <a:gd name="connsiteX2" fmla="*/ 733605 w 1153778"/>
                <a:gd name="connsiteY2" fmla="*/ 9145 h 735334"/>
                <a:gd name="connsiteX3" fmla="*/ 1153734 w 1153778"/>
                <a:gd name="connsiteY3" fmla="*/ 346896 h 735334"/>
                <a:gd name="connsiteX4" fmla="*/ 708891 w 1153778"/>
                <a:gd name="connsiteY4" fmla="*/ 734075 h 735334"/>
                <a:gd name="connsiteX5" fmla="*/ 49864 w 1153778"/>
                <a:gd name="connsiteY5" fmla="*/ 453988 h 735334"/>
                <a:gd name="connsiteX6" fmla="*/ 107529 w 1153778"/>
                <a:gd name="connsiteY6" fmla="*/ 907 h 735334"/>
                <a:gd name="connsiteX7" fmla="*/ 593562 w 1153778"/>
                <a:gd name="connsiteY7" fmla="*/ 280994 h 73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778" h="735334">
                  <a:moveTo>
                    <a:pt x="156956" y="577556"/>
                  </a:moveTo>
                  <a:cubicBezTo>
                    <a:pt x="187161" y="431334"/>
                    <a:pt x="217367" y="285113"/>
                    <a:pt x="313475" y="190378"/>
                  </a:cubicBezTo>
                  <a:cubicBezTo>
                    <a:pt x="409583" y="95643"/>
                    <a:pt x="593562" y="-16941"/>
                    <a:pt x="733605" y="9145"/>
                  </a:cubicBezTo>
                  <a:cubicBezTo>
                    <a:pt x="873648" y="35231"/>
                    <a:pt x="1157853" y="226074"/>
                    <a:pt x="1153734" y="346896"/>
                  </a:cubicBezTo>
                  <a:cubicBezTo>
                    <a:pt x="1149615" y="467718"/>
                    <a:pt x="892869" y="716226"/>
                    <a:pt x="708891" y="734075"/>
                  </a:cubicBezTo>
                  <a:cubicBezTo>
                    <a:pt x="524913" y="751924"/>
                    <a:pt x="150091" y="576183"/>
                    <a:pt x="49864" y="453988"/>
                  </a:cubicBezTo>
                  <a:cubicBezTo>
                    <a:pt x="-50363" y="331793"/>
                    <a:pt x="16913" y="29739"/>
                    <a:pt x="107529" y="907"/>
                  </a:cubicBezTo>
                  <a:cubicBezTo>
                    <a:pt x="198145" y="-27925"/>
                    <a:pt x="632005" y="642086"/>
                    <a:pt x="593562" y="280994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378D50-E889-491C-BA37-CCEB19AC9673}"/>
                </a:ext>
              </a:extLst>
            </p:cNvPr>
            <p:cNvSpPr/>
            <p:nvPr/>
          </p:nvSpPr>
          <p:spPr>
            <a:xfrm>
              <a:off x="5026255" y="5252479"/>
              <a:ext cx="796595" cy="1219145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595" h="1219145">
                  <a:moveTo>
                    <a:pt x="2026" y="403654"/>
                  </a:moveTo>
                  <a:cubicBezTo>
                    <a:pt x="-17882" y="210751"/>
                    <a:pt x="110491" y="67277"/>
                    <a:pt x="315063" y="32952"/>
                  </a:cubicBezTo>
                  <a:cubicBezTo>
                    <a:pt x="519635" y="-1373"/>
                    <a:pt x="735193" y="168876"/>
                    <a:pt x="784620" y="296562"/>
                  </a:cubicBezTo>
                  <a:cubicBezTo>
                    <a:pt x="834047" y="424248"/>
                    <a:pt x="721463" y="716692"/>
                    <a:pt x="611625" y="799070"/>
                  </a:cubicBezTo>
                  <a:cubicBezTo>
                    <a:pt x="501787" y="881449"/>
                    <a:pt x="196987" y="639806"/>
                    <a:pt x="125593" y="790833"/>
                  </a:cubicBezTo>
                  <a:cubicBezTo>
                    <a:pt x="54199" y="941860"/>
                    <a:pt x="348015" y="1275492"/>
                    <a:pt x="380966" y="1210962"/>
                  </a:cubicBezTo>
                  <a:cubicBezTo>
                    <a:pt x="413917" y="1146432"/>
                    <a:pt x="246415" y="635688"/>
                    <a:pt x="323301" y="403655"/>
                  </a:cubicBezTo>
                  <a:cubicBezTo>
                    <a:pt x="375474" y="262238"/>
                    <a:pt x="504533" y="64530"/>
                    <a:pt x="726955" y="0"/>
                  </a:cubicBez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4919D2-1271-44AB-948C-991448C8457E}"/>
              </a:ext>
            </a:extLst>
          </p:cNvPr>
          <p:cNvSpPr txBox="1"/>
          <p:nvPr/>
        </p:nvSpPr>
        <p:spPr>
          <a:xfrm>
            <a:off x="1129695" y="426318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Chao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4A567-6DE0-4AFB-9287-3CCCEB10A93A}"/>
              </a:ext>
            </a:extLst>
          </p:cNvPr>
          <p:cNvSpPr txBox="1"/>
          <p:nvPr/>
        </p:nvSpPr>
        <p:spPr>
          <a:xfrm>
            <a:off x="4145941" y="438622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A1F14-99B7-4912-AC15-2FFB1CBD4160}"/>
              </a:ext>
            </a:extLst>
          </p:cNvPr>
          <p:cNvSpPr txBox="1"/>
          <p:nvPr/>
        </p:nvSpPr>
        <p:spPr>
          <a:xfrm>
            <a:off x="7220844" y="4382981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AFD70-23D1-4174-A638-A7199AE69ADA}"/>
              </a:ext>
            </a:extLst>
          </p:cNvPr>
          <p:cNvSpPr txBox="1"/>
          <p:nvPr/>
        </p:nvSpPr>
        <p:spPr>
          <a:xfrm>
            <a:off x="10011360" y="4331862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Branched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062EDD-E27C-47DB-A22D-E01E5F187ED6}"/>
              </a:ext>
            </a:extLst>
          </p:cNvPr>
          <p:cNvSpPr/>
          <p:nvPr/>
        </p:nvSpPr>
        <p:spPr>
          <a:xfrm>
            <a:off x="2904540" y="5099647"/>
            <a:ext cx="867308" cy="45446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9923E4-AC9A-4CE6-B624-52EE63301A6B}"/>
              </a:ext>
            </a:extLst>
          </p:cNvPr>
          <p:cNvSpPr txBox="1"/>
          <p:nvPr/>
        </p:nvSpPr>
        <p:spPr>
          <a:xfrm>
            <a:off x="2644299" y="5696240"/>
            <a:ext cx="1294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 Charge </a:t>
            </a:r>
            <a:br>
              <a:rPr lang="en-US" dirty="0"/>
            </a:br>
            <a:r>
              <a:rPr lang="en-US" dirty="0"/>
              <a:t>Distribution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30D6D8B-5B8A-4AEF-985C-11E02F57984F}"/>
              </a:ext>
            </a:extLst>
          </p:cNvPr>
          <p:cNvSpPr/>
          <p:nvPr/>
        </p:nvSpPr>
        <p:spPr>
          <a:xfrm>
            <a:off x="5692894" y="5076421"/>
            <a:ext cx="867308" cy="45446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A3337-CA62-42AC-B039-A09942DEC862}"/>
              </a:ext>
            </a:extLst>
          </p:cNvPr>
          <p:cNvSpPr txBox="1"/>
          <p:nvPr/>
        </p:nvSpPr>
        <p:spPr>
          <a:xfrm>
            <a:off x="5463931" y="5708814"/>
            <a:ext cx="134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 Simple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D51FCF2-11F9-41D0-A3DF-963B0FF2F016}"/>
              </a:ext>
            </a:extLst>
          </p:cNvPr>
          <p:cNvSpPr/>
          <p:nvPr/>
        </p:nvSpPr>
        <p:spPr>
          <a:xfrm>
            <a:off x="8441839" y="5088499"/>
            <a:ext cx="867308" cy="45446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89E924-586A-44C0-BB64-7B5298E4FDB1}"/>
              </a:ext>
            </a:extLst>
          </p:cNvPr>
          <p:cNvSpPr txBox="1"/>
          <p:nvPr/>
        </p:nvSpPr>
        <p:spPr>
          <a:xfrm>
            <a:off x="8244962" y="5656724"/>
            <a:ext cx="134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 Complex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9898A2-199A-4D8C-AE27-1E6202D7E911}"/>
              </a:ext>
            </a:extLst>
          </p:cNvPr>
          <p:cNvSpPr txBox="1"/>
          <p:nvPr/>
        </p:nvSpPr>
        <p:spPr>
          <a:xfrm>
            <a:off x="953997" y="4493457"/>
            <a:ext cx="228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(Linear homopolymer)</a:t>
            </a:r>
          </a:p>
        </p:txBody>
      </p:sp>
    </p:spTree>
    <p:extLst>
      <p:ext uri="{BB962C8B-B14F-4D97-AF65-F5344CB8AC3E}">
        <p14:creationId xmlns:p14="http://schemas.microsoft.com/office/powerpoint/2010/main" val="335146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B1DB-EB41-4FD8-8021-DC51B7B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(Original PE Framework)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E8AFF-F730-4636-9FC5-AFF682D805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33121"/>
                <a:ext cx="7026877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Single chain</a:t>
                </a:r>
              </a:p>
              <a:p>
                <a:r>
                  <a:rPr lang="en-US" dirty="0"/>
                  <a:t>Charge evenly “smeared”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across entirety of chain</a:t>
                </a:r>
              </a:p>
              <a:p>
                <a:r>
                  <a:rPr lang="en-US" dirty="0"/>
                  <a:t>Semicanonical ensemble</a:t>
                </a:r>
              </a:p>
              <a:p>
                <a:pPr lvl="1"/>
                <a:r>
                  <a:rPr lang="en-US" dirty="0"/>
                  <a:t>Confined polymer chain</a:t>
                </a:r>
              </a:p>
              <a:p>
                <a:pPr lvl="1"/>
                <a:r>
                  <a:rPr lang="en-US" dirty="0"/>
                  <a:t>Mobile ions and solvents reinforced by chemical potentials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b="0" dirty="0"/>
                  <a:t>Approximations: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r>
                  <a:rPr lang="en-US" b="0" dirty="0"/>
                  <a:t> (water)</a:t>
                </a:r>
              </a:p>
              <a:p>
                <a:pPr lvl="1"/>
                <a:r>
                  <a:rPr lang="en-US" dirty="0"/>
                  <a:t>No consideration of electrostatic correlations </a:t>
                </a:r>
                <a:br>
                  <a:rPr lang="en-US" dirty="0"/>
                </a:br>
                <a:r>
                  <a:rPr lang="en-US" dirty="0"/>
                  <a:t>(i.e., Born energy)</a:t>
                </a:r>
                <a:endParaRPr lang="en-US" b="0" dirty="0"/>
              </a:p>
              <a:p>
                <a:pPr lvl="1"/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E8AFF-F730-4636-9FC5-AFF682D80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33121"/>
                <a:ext cx="7026877" cy="4895850"/>
              </a:xfrm>
              <a:blipFill>
                <a:blip r:embed="rId2"/>
                <a:stretch>
                  <a:fillRect l="-1301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B512-2CB7-4F7D-8AB4-CDB0AE4C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0CDF4-9171-4416-9E44-4ADE5534E79A}"/>
              </a:ext>
            </a:extLst>
          </p:cNvPr>
          <p:cNvSpPr txBox="1"/>
          <p:nvPr/>
        </p:nvSpPr>
        <p:spPr>
          <a:xfrm>
            <a:off x="7473494" y="6352143"/>
            <a:ext cx="341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Duan, Li, Wang. 2020. </a:t>
            </a:r>
            <a:r>
              <a:rPr lang="en-US" i="1" dirty="0"/>
              <a:t>J Chem Phys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41DBC-28EF-4E79-9634-C79E9C60EB68}"/>
              </a:ext>
            </a:extLst>
          </p:cNvPr>
          <p:cNvGrpSpPr/>
          <p:nvPr/>
        </p:nvGrpSpPr>
        <p:grpSpPr>
          <a:xfrm>
            <a:off x="7777730" y="3621133"/>
            <a:ext cx="3587197" cy="2610663"/>
            <a:chOff x="8316754" y="3741480"/>
            <a:chExt cx="3587197" cy="2610663"/>
          </a:xfrm>
        </p:grpSpPr>
        <p:pic>
          <p:nvPicPr>
            <p:cNvPr id="6" name="Picture 5" descr="A green ball on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C4B23563-B7A5-435A-91CC-A3005160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6754" y="4510335"/>
              <a:ext cx="1173572" cy="1183518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3E2E945-53FB-4693-9DA3-5E8118C6D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3800" y="4102994"/>
              <a:ext cx="540935" cy="224914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2F6AED-644A-49DC-87D0-DDDD74644DC4}"/>
                </a:ext>
              </a:extLst>
            </p:cNvPr>
            <p:cNvGrpSpPr/>
            <p:nvPr/>
          </p:nvGrpSpPr>
          <p:grpSpPr>
            <a:xfrm>
              <a:off x="9675616" y="4462213"/>
              <a:ext cx="1296398" cy="1212220"/>
              <a:chOff x="9595661" y="3988210"/>
              <a:chExt cx="1296398" cy="1212220"/>
            </a:xfrm>
          </p:grpSpPr>
          <p:pic>
            <p:nvPicPr>
              <p:cNvPr id="14" name="Picture 13" descr="A picture containing toilet&#10;&#10;Description automatically generated">
                <a:extLst>
                  <a:ext uri="{FF2B5EF4-FFF2-40B4-BE49-F238E27FC236}">
                    <a16:creationId xmlns:a16="http://schemas.microsoft.com/office/drawing/2014/main" id="{8C7E3B07-5324-419A-A86B-C4AB84029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8487" y="4074435"/>
                <a:ext cx="1173572" cy="1125995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EEC4D9-5C9C-459B-82DD-A584685746B9}"/>
                  </a:ext>
                </a:extLst>
              </p:cNvPr>
              <p:cNvSpPr/>
              <p:nvPr/>
            </p:nvSpPr>
            <p:spPr>
              <a:xfrm rot="19615556">
                <a:off x="9595661" y="3988210"/>
                <a:ext cx="540935" cy="2403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0E5F3B-F4A5-42BB-A62F-5FCDD28CB9B6}"/>
                </a:ext>
              </a:extLst>
            </p:cNvPr>
            <p:cNvSpPr txBox="1"/>
            <p:nvPr/>
          </p:nvSpPr>
          <p:spPr>
            <a:xfrm>
              <a:off x="8573161" y="4027495"/>
              <a:ext cx="660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Sph</a:t>
              </a:r>
              <a:endParaRPr 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C663D-3236-4EF2-847B-93D790B567C8}"/>
                </a:ext>
              </a:extLst>
            </p:cNvPr>
            <p:cNvSpPr txBox="1"/>
            <p:nvPr/>
          </p:nvSpPr>
          <p:spPr>
            <a:xfrm>
              <a:off x="10069949" y="4022391"/>
              <a:ext cx="630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Ves</a:t>
              </a:r>
              <a:endParaRPr 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AF419-9E6E-4B94-A877-FAA6D4E0CB48}"/>
                </a:ext>
              </a:extLst>
            </p:cNvPr>
            <p:cNvSpPr txBox="1"/>
            <p:nvPr/>
          </p:nvSpPr>
          <p:spPr>
            <a:xfrm>
              <a:off x="11353800" y="3741480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PN</a:t>
              </a:r>
              <a:endParaRPr lang="en-US" b="1" dirty="0"/>
            </a:p>
          </p:txBody>
        </p:sp>
      </p:grpSp>
      <p:pic>
        <p:nvPicPr>
          <p:cNvPr id="134" name="Picture 133" descr="Graphical user interface, diagram, application, icon&#10;&#10;Description automatically generated">
            <a:extLst>
              <a:ext uri="{FF2B5EF4-FFF2-40B4-BE49-F238E27FC236}">
                <a16:creationId xmlns:a16="http://schemas.microsoft.com/office/drawing/2014/main" id="{27C94926-2DAC-4045-A23C-1C6F26CCF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95" y="300609"/>
            <a:ext cx="3606655" cy="32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B1DB-EB41-4FD8-8021-DC51B7B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(Original PE Framework, 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E8AFF-F730-4636-9FC5-AFF682D8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6"/>
            <a:ext cx="6682946" cy="4667250"/>
          </a:xfrm>
        </p:spPr>
        <p:txBody>
          <a:bodyPr>
            <a:normAutofit/>
          </a:bodyPr>
          <a:lstStyle/>
          <a:p>
            <a:r>
              <a:rPr lang="en-US" dirty="0"/>
              <a:t>Continuous Gaussian Chain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Local incompressibility (excluded volume)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Flory Interactions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Electrostatic interactions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B512-2CB7-4F7D-8AB4-CDB0AE4C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6</a:t>
            </a:fld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E2062EAA-8B31-4E10-ADF8-B6D3ED51F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"/>
          <a:stretch/>
        </p:blipFill>
        <p:spPr>
          <a:xfrm>
            <a:off x="1716783" y="2089177"/>
            <a:ext cx="4016753" cy="930041"/>
          </a:xfrm>
          <a:prstGeom prst="rect">
            <a:avLst/>
          </a:prstGeom>
        </p:spPr>
      </p:pic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89C817A7-C593-4319-B49B-FA7DE913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83" y="5506940"/>
            <a:ext cx="4791109" cy="806197"/>
          </a:xfrm>
          <a:prstGeom prst="rect">
            <a:avLst/>
          </a:prstGeom>
        </p:spPr>
      </p:pic>
      <p:pic>
        <p:nvPicPr>
          <p:cNvPr id="8" name="Picture 7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C0A5C1EF-054F-414F-B9A9-5682AFE7D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83" y="4506097"/>
            <a:ext cx="3625213" cy="688955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55AB19BF-4F03-49C3-91DE-B66DDC665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783" y="3474497"/>
            <a:ext cx="4355462" cy="703913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E486684F-8C05-439C-9C1D-E2A01609A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171" y="3669554"/>
            <a:ext cx="4079337" cy="2362039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46588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57C-F7DC-4268-95E6-73A4EC23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 Equations (Original PE Framework, 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9123-D149-4E4D-B3AA-33D3A660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Energy: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SCF Equations: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09656-F7C4-40CE-9F34-9C23E519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40750E6C-0D19-437A-95F9-CF38C52C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46" y="1690688"/>
            <a:ext cx="7823935" cy="124296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BE758C5-2DE1-40FC-BEFD-CBAD70C3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83" y="3366644"/>
            <a:ext cx="6125430" cy="3172268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D19045D6-52F2-489F-BAF5-8E0636358252}"/>
              </a:ext>
            </a:extLst>
          </p:cNvPr>
          <p:cNvSpPr/>
          <p:nvPr/>
        </p:nvSpPr>
        <p:spPr>
          <a:xfrm>
            <a:off x="890080" y="3497328"/>
            <a:ext cx="268316" cy="3041584"/>
          </a:xfrm>
          <a:prstGeom prst="leftBrace">
            <a:avLst>
              <a:gd name="adj1" fmla="val 4054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606CA-E44E-4D3F-8C50-C9B76A771255}"/>
              </a:ext>
            </a:extLst>
          </p:cNvPr>
          <p:cNvGrpSpPr/>
          <p:nvPr/>
        </p:nvGrpSpPr>
        <p:grpSpPr>
          <a:xfrm>
            <a:off x="7402716" y="3185670"/>
            <a:ext cx="3826368" cy="3172268"/>
            <a:chOff x="7281949" y="3136058"/>
            <a:chExt cx="3826368" cy="31722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C237BC-BE18-48DF-9F23-DDB5C5691D56}"/>
                </a:ext>
              </a:extLst>
            </p:cNvPr>
            <p:cNvGrpSpPr/>
            <p:nvPr/>
          </p:nvGrpSpPr>
          <p:grpSpPr>
            <a:xfrm>
              <a:off x="7766599" y="3178793"/>
              <a:ext cx="2923105" cy="2617908"/>
              <a:chOff x="8348490" y="3384183"/>
              <a:chExt cx="2923105" cy="2617908"/>
            </a:xfrm>
          </p:grpSpPr>
          <p:pic>
            <p:nvPicPr>
              <p:cNvPr id="18" name="Picture 17" descr="Text, letter&#10;&#10;Description automatically generated">
                <a:extLst>
                  <a:ext uri="{FF2B5EF4-FFF2-40B4-BE49-F238E27FC236}">
                    <a16:creationId xmlns:a16="http://schemas.microsoft.com/office/drawing/2014/main" id="{A07C425A-91D0-4609-A4D4-A2F24EEF5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490" y="3384183"/>
                <a:ext cx="2923105" cy="2022428"/>
              </a:xfrm>
              <a:prstGeom prst="rect">
                <a:avLst/>
              </a:prstGeom>
            </p:spPr>
          </p:pic>
          <p:pic>
            <p:nvPicPr>
              <p:cNvPr id="20" name="Picture 19" descr="Diagram&#10;&#10;Description automatically generated">
                <a:extLst>
                  <a:ext uri="{FF2B5EF4-FFF2-40B4-BE49-F238E27FC236}">
                    <a16:creationId xmlns:a16="http://schemas.microsoft.com/office/drawing/2014/main" id="{1778ED7E-0FE4-4665-8F79-836D37896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0695" y="5406611"/>
                <a:ext cx="2442992" cy="595480"/>
              </a:xfrm>
              <a:prstGeom prst="rect">
                <a:avLst/>
              </a:prstGeom>
            </p:spPr>
          </p:pic>
        </p:grpSp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D7CDEA09-869A-4795-9E89-4CE9F0BD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4596" y="5796701"/>
              <a:ext cx="3554796" cy="5116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DC719A-8E5C-4B32-9E0B-D2F100D7E886}"/>
                </a:ext>
              </a:extLst>
            </p:cNvPr>
            <p:cNvSpPr/>
            <p:nvPr/>
          </p:nvSpPr>
          <p:spPr>
            <a:xfrm>
              <a:off x="7281949" y="3136058"/>
              <a:ext cx="3826368" cy="31722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2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9C92-FD2D-4FB9-BC78-D27A993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742"/>
            <a:ext cx="10515600" cy="1325563"/>
          </a:xfrm>
        </p:spPr>
        <p:txBody>
          <a:bodyPr/>
          <a:lstStyle/>
          <a:p>
            <a:r>
              <a:rPr lang="en-US" dirty="0"/>
              <a:t>Subproject 1: Block copolymer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AF96-8D26-4028-9A11-01ED65148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347"/>
            <a:ext cx="10515600" cy="4351338"/>
          </a:xfrm>
        </p:spPr>
        <p:txBody>
          <a:bodyPr/>
          <a:lstStyle/>
          <a:p>
            <a:r>
              <a:rPr lang="en-US" dirty="0"/>
              <a:t>Model:</a:t>
            </a:r>
          </a:p>
          <a:p>
            <a:pPr lvl="1"/>
            <a:r>
              <a:rPr lang="en-US" dirty="0"/>
              <a:t>K number of chemically identical blocks</a:t>
            </a:r>
          </a:p>
          <a:p>
            <a:pPr lvl="1"/>
            <a:r>
              <a:rPr lang="en-US" dirty="0"/>
              <a:t>Constant total charge</a:t>
            </a:r>
          </a:p>
          <a:p>
            <a:pPr lvl="2"/>
            <a:r>
              <a:rPr lang="en-US" dirty="0"/>
              <a:t>Exploration of charge distribution </a:t>
            </a:r>
          </a:p>
          <a:p>
            <a:pPr lvl="2"/>
            <a:r>
              <a:rPr lang="en-US" dirty="0"/>
              <a:t>Hypothesis: vesicle more likely when pushing charge to ends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AF619-3507-4A84-8522-00D517A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1030" y="6437337"/>
            <a:ext cx="2743200" cy="365125"/>
          </a:xfrm>
        </p:spPr>
        <p:txBody>
          <a:bodyPr/>
          <a:lstStyle/>
          <a:p>
            <a:fld id="{0E263782-5B89-4162-AE2E-6A1062F063E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0E3F771-CBB1-46DD-B2D6-1C10353D9810}"/>
                  </a:ext>
                </a:extLst>
              </p:cNvPr>
              <p:cNvSpPr txBox="1"/>
              <p:nvPr/>
            </p:nvSpPr>
            <p:spPr>
              <a:xfrm>
                <a:off x="6743530" y="3398864"/>
                <a:ext cx="501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0E3F771-CBB1-46DD-B2D6-1C10353D9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30" y="3398864"/>
                <a:ext cx="5018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2C25DA6-B5C6-4FBA-8EED-F8E31B6A51C8}"/>
              </a:ext>
            </a:extLst>
          </p:cNvPr>
          <p:cNvGrpSpPr/>
          <p:nvPr/>
        </p:nvGrpSpPr>
        <p:grpSpPr>
          <a:xfrm>
            <a:off x="5259426" y="2872285"/>
            <a:ext cx="1400489" cy="1783268"/>
            <a:chOff x="5299861" y="3082306"/>
            <a:chExt cx="1400489" cy="178326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9A5B868-91E9-4A4E-8841-F3F8BB54797B}"/>
                </a:ext>
              </a:extLst>
            </p:cNvPr>
            <p:cNvGrpSpPr/>
            <p:nvPr/>
          </p:nvGrpSpPr>
          <p:grpSpPr>
            <a:xfrm>
              <a:off x="5299861" y="3445099"/>
              <a:ext cx="1400489" cy="1420475"/>
              <a:chOff x="9633110" y="4019246"/>
              <a:chExt cx="1988903" cy="165921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164D05A-BB2D-4190-A6C7-B5C20761C963}"/>
                  </a:ext>
                </a:extLst>
              </p:cNvPr>
              <p:cNvSpPr/>
              <p:nvPr/>
            </p:nvSpPr>
            <p:spPr>
              <a:xfrm>
                <a:off x="9640557" y="4019246"/>
                <a:ext cx="1981456" cy="16592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B2A513-570B-4BD0-9403-D085AE5F18B2}"/>
                  </a:ext>
                </a:extLst>
              </p:cNvPr>
              <p:cNvGrpSpPr/>
              <p:nvPr/>
            </p:nvGrpSpPr>
            <p:grpSpPr>
              <a:xfrm>
                <a:off x="9633110" y="4141541"/>
                <a:ext cx="1981455" cy="1482668"/>
                <a:chOff x="7723111" y="4070540"/>
                <a:chExt cx="1981455" cy="192772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F52485-D3FC-4E4D-8B81-8A3E7AF6A69D}"/>
                    </a:ext>
                  </a:extLst>
                </p:cNvPr>
                <p:cNvSpPr txBox="1"/>
                <p:nvPr/>
              </p:nvSpPr>
              <p:spPr>
                <a:xfrm>
                  <a:off x="7723111" y="5437364"/>
                  <a:ext cx="1981455" cy="5609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C00000"/>
                      </a:solidFill>
                    </a:rPr>
                    <a:t>A–B–A–B–A 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2406A0A-82A2-4F87-A21B-400DF3DD1748}"/>
                    </a:ext>
                  </a:extLst>
                </p:cNvPr>
                <p:cNvGrpSpPr/>
                <p:nvPr/>
              </p:nvGrpSpPr>
              <p:grpSpPr>
                <a:xfrm>
                  <a:off x="7860069" y="4070540"/>
                  <a:ext cx="1770608" cy="1326770"/>
                  <a:chOff x="2953193" y="4136471"/>
                  <a:chExt cx="1413241" cy="1058984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D538505E-6A1D-4631-99A0-28DC16D7E584}"/>
                      </a:ext>
                    </a:extLst>
                  </p:cNvPr>
                  <p:cNvSpPr/>
                  <p:nvPr/>
                </p:nvSpPr>
                <p:spPr>
                  <a:xfrm>
                    <a:off x="2953193" y="4688378"/>
                    <a:ext cx="363585" cy="507077"/>
                  </a:xfrm>
                  <a:custGeom>
                    <a:avLst/>
                    <a:gdLst>
                      <a:gd name="connsiteX0" fmla="*/ 105891 w 363585"/>
                      <a:gd name="connsiteY0" fmla="*/ 507077 h 507077"/>
                      <a:gd name="connsiteX1" fmla="*/ 6138 w 363585"/>
                      <a:gd name="connsiteY1" fmla="*/ 58189 h 507077"/>
                      <a:gd name="connsiteX2" fmla="*/ 263832 w 363585"/>
                      <a:gd name="connsiteY2" fmla="*/ 174567 h 507077"/>
                      <a:gd name="connsiteX3" fmla="*/ 363585 w 363585"/>
                      <a:gd name="connsiteY3" fmla="*/ 0 h 50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3585" h="507077">
                        <a:moveTo>
                          <a:pt x="105891" y="507077"/>
                        </a:moveTo>
                        <a:cubicBezTo>
                          <a:pt x="42852" y="310342"/>
                          <a:pt x="-20186" y="113607"/>
                          <a:pt x="6138" y="58189"/>
                        </a:cubicBezTo>
                        <a:cubicBezTo>
                          <a:pt x="32461" y="2771"/>
                          <a:pt x="204258" y="184265"/>
                          <a:pt x="263832" y="174567"/>
                        </a:cubicBezTo>
                        <a:cubicBezTo>
                          <a:pt x="323406" y="164869"/>
                          <a:pt x="343495" y="82434"/>
                          <a:pt x="363585" y="0"/>
                        </a:cubicBezTo>
                      </a:path>
                    </a:pathLst>
                  </a:custGeom>
                  <a:noFill/>
                  <a:ln w="38100" cap="rnd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CF24730F-05FC-4D35-9225-68CC3327BEAD}"/>
                      </a:ext>
                    </a:extLst>
                  </p:cNvPr>
                  <p:cNvSpPr/>
                  <p:nvPr/>
                </p:nvSpPr>
                <p:spPr>
                  <a:xfrm>
                    <a:off x="2969020" y="4450405"/>
                    <a:ext cx="530637" cy="599823"/>
                  </a:xfrm>
                  <a:custGeom>
                    <a:avLst/>
                    <a:gdLst>
                      <a:gd name="connsiteX0" fmla="*/ 299805 w 499310"/>
                      <a:gd name="connsiteY0" fmla="*/ 243668 h 588893"/>
                      <a:gd name="connsiteX1" fmla="*/ 349681 w 499310"/>
                      <a:gd name="connsiteY1" fmla="*/ 10911 h 588893"/>
                      <a:gd name="connsiteX2" fmla="*/ 547 w 499310"/>
                      <a:gd name="connsiteY2" fmla="*/ 94039 h 588893"/>
                      <a:gd name="connsiteX3" fmla="*/ 274867 w 499310"/>
                      <a:gd name="connsiteY3" fmla="*/ 576177 h 588893"/>
                      <a:gd name="connsiteX4" fmla="*/ 499310 w 499310"/>
                      <a:gd name="connsiteY4" fmla="*/ 401609 h 588893"/>
                      <a:gd name="connsiteX0" fmla="*/ 312505 w 499310"/>
                      <a:gd name="connsiteY0" fmla="*/ 247073 h 589123"/>
                      <a:gd name="connsiteX1" fmla="*/ 349681 w 499310"/>
                      <a:gd name="connsiteY1" fmla="*/ 11141 h 589123"/>
                      <a:gd name="connsiteX2" fmla="*/ 547 w 499310"/>
                      <a:gd name="connsiteY2" fmla="*/ 94269 h 589123"/>
                      <a:gd name="connsiteX3" fmla="*/ 274867 w 499310"/>
                      <a:gd name="connsiteY3" fmla="*/ 576407 h 589123"/>
                      <a:gd name="connsiteX4" fmla="*/ 499310 w 499310"/>
                      <a:gd name="connsiteY4" fmla="*/ 401839 h 589123"/>
                      <a:gd name="connsiteX0" fmla="*/ 312505 w 499310"/>
                      <a:gd name="connsiteY0" fmla="*/ 247073 h 589123"/>
                      <a:gd name="connsiteX1" fmla="*/ 349681 w 499310"/>
                      <a:gd name="connsiteY1" fmla="*/ 11141 h 589123"/>
                      <a:gd name="connsiteX2" fmla="*/ 547 w 499310"/>
                      <a:gd name="connsiteY2" fmla="*/ 94269 h 589123"/>
                      <a:gd name="connsiteX3" fmla="*/ 274867 w 499310"/>
                      <a:gd name="connsiteY3" fmla="*/ 576407 h 589123"/>
                      <a:gd name="connsiteX4" fmla="*/ 499310 w 499310"/>
                      <a:gd name="connsiteY4" fmla="*/ 401839 h 589123"/>
                      <a:gd name="connsiteX0" fmla="*/ 312098 w 498903"/>
                      <a:gd name="connsiteY0" fmla="*/ 263579 h 605629"/>
                      <a:gd name="connsiteX1" fmla="*/ 238149 w 498903"/>
                      <a:gd name="connsiteY1" fmla="*/ 8597 h 605629"/>
                      <a:gd name="connsiteX2" fmla="*/ 140 w 498903"/>
                      <a:gd name="connsiteY2" fmla="*/ 110775 h 605629"/>
                      <a:gd name="connsiteX3" fmla="*/ 274460 w 498903"/>
                      <a:gd name="connsiteY3" fmla="*/ 592913 h 605629"/>
                      <a:gd name="connsiteX4" fmla="*/ 498903 w 498903"/>
                      <a:gd name="connsiteY4" fmla="*/ 418345 h 605629"/>
                      <a:gd name="connsiteX0" fmla="*/ 312163 w 498968"/>
                      <a:gd name="connsiteY0" fmla="*/ 268818 h 610868"/>
                      <a:gd name="connsiteX1" fmla="*/ 238214 w 498968"/>
                      <a:gd name="connsiteY1" fmla="*/ 13836 h 610868"/>
                      <a:gd name="connsiteX2" fmla="*/ 205 w 498968"/>
                      <a:gd name="connsiteY2" fmla="*/ 116014 h 610868"/>
                      <a:gd name="connsiteX3" fmla="*/ 274525 w 498968"/>
                      <a:gd name="connsiteY3" fmla="*/ 598152 h 610868"/>
                      <a:gd name="connsiteX4" fmla="*/ 498968 w 498968"/>
                      <a:gd name="connsiteY4" fmla="*/ 423584 h 610868"/>
                      <a:gd name="connsiteX0" fmla="*/ 353352 w 540157"/>
                      <a:gd name="connsiteY0" fmla="*/ 256279 h 598329"/>
                      <a:gd name="connsiteX1" fmla="*/ 279403 w 540157"/>
                      <a:gd name="connsiteY1" fmla="*/ 1297 h 598329"/>
                      <a:gd name="connsiteX2" fmla="*/ 119 w 540157"/>
                      <a:gd name="connsiteY2" fmla="*/ 176500 h 598329"/>
                      <a:gd name="connsiteX3" fmla="*/ 315714 w 540157"/>
                      <a:gd name="connsiteY3" fmla="*/ 585613 h 598329"/>
                      <a:gd name="connsiteX4" fmla="*/ 540157 w 540157"/>
                      <a:gd name="connsiteY4" fmla="*/ 411045 h 598329"/>
                      <a:gd name="connsiteX0" fmla="*/ 353352 w 540157"/>
                      <a:gd name="connsiteY0" fmla="*/ 257480 h 599530"/>
                      <a:gd name="connsiteX1" fmla="*/ 279403 w 540157"/>
                      <a:gd name="connsiteY1" fmla="*/ 2498 h 599530"/>
                      <a:gd name="connsiteX2" fmla="*/ 119 w 540157"/>
                      <a:gd name="connsiteY2" fmla="*/ 177701 h 599530"/>
                      <a:gd name="connsiteX3" fmla="*/ 315714 w 540157"/>
                      <a:gd name="connsiteY3" fmla="*/ 586814 h 599530"/>
                      <a:gd name="connsiteX4" fmla="*/ 540157 w 540157"/>
                      <a:gd name="connsiteY4" fmla="*/ 412246 h 599530"/>
                      <a:gd name="connsiteX0" fmla="*/ 343832 w 530637"/>
                      <a:gd name="connsiteY0" fmla="*/ 257773 h 599823"/>
                      <a:gd name="connsiteX1" fmla="*/ 269883 w 530637"/>
                      <a:gd name="connsiteY1" fmla="*/ 2791 h 599823"/>
                      <a:gd name="connsiteX2" fmla="*/ 124 w 530637"/>
                      <a:gd name="connsiteY2" fmla="*/ 174819 h 599823"/>
                      <a:gd name="connsiteX3" fmla="*/ 306194 w 530637"/>
                      <a:gd name="connsiteY3" fmla="*/ 587107 h 599823"/>
                      <a:gd name="connsiteX4" fmla="*/ 530637 w 530637"/>
                      <a:gd name="connsiteY4" fmla="*/ 412539 h 59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0637" h="599823">
                        <a:moveTo>
                          <a:pt x="343832" y="257773"/>
                        </a:moveTo>
                        <a:cubicBezTo>
                          <a:pt x="371483" y="141163"/>
                          <a:pt x="327168" y="16617"/>
                          <a:pt x="269883" y="2791"/>
                        </a:cubicBezTo>
                        <a:cubicBezTo>
                          <a:pt x="212598" y="-11035"/>
                          <a:pt x="-5928" y="23458"/>
                          <a:pt x="124" y="174819"/>
                        </a:cubicBezTo>
                        <a:cubicBezTo>
                          <a:pt x="6176" y="326180"/>
                          <a:pt x="223067" y="535845"/>
                          <a:pt x="306194" y="587107"/>
                        </a:cubicBezTo>
                        <a:cubicBezTo>
                          <a:pt x="389321" y="638369"/>
                          <a:pt x="459979" y="525454"/>
                          <a:pt x="530637" y="412539"/>
                        </a:cubicBezTo>
                      </a:path>
                    </a:pathLst>
                  </a:custGeom>
                  <a:noFill/>
                  <a:ln w="38100"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DACA3791-CE63-4431-BB6B-C39C65F9FF11}"/>
                      </a:ext>
                    </a:extLst>
                  </p:cNvPr>
                  <p:cNvSpPr/>
                  <p:nvPr/>
                </p:nvSpPr>
                <p:spPr>
                  <a:xfrm>
                    <a:off x="3442945" y="4272265"/>
                    <a:ext cx="555270" cy="593393"/>
                  </a:xfrm>
                  <a:custGeom>
                    <a:avLst/>
                    <a:gdLst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218531 w 513439"/>
                      <a:gd name="connsiteY5" fmla="*/ 144575 h 543586"/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218531 w 513439"/>
                      <a:gd name="connsiteY5" fmla="*/ 144575 h 543586"/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186781 w 513439"/>
                      <a:gd name="connsiteY5" fmla="*/ 138225 h 543586"/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186781 w 513439"/>
                      <a:gd name="connsiteY5" fmla="*/ 138225 h 543586"/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186781 w 513439"/>
                      <a:gd name="connsiteY5" fmla="*/ 138225 h 543586"/>
                      <a:gd name="connsiteX0" fmla="*/ 102152 w 513439"/>
                      <a:gd name="connsiteY0" fmla="*/ 543586 h 543586"/>
                      <a:gd name="connsiteX1" fmla="*/ 27338 w 513439"/>
                      <a:gd name="connsiteY1" fmla="*/ 44822 h 543586"/>
                      <a:gd name="connsiteX2" fmla="*/ 509476 w 513439"/>
                      <a:gd name="connsiteY2" fmla="*/ 61447 h 543586"/>
                      <a:gd name="connsiteX3" fmla="*/ 268407 w 513439"/>
                      <a:gd name="connsiteY3" fmla="*/ 377331 h 543586"/>
                      <a:gd name="connsiteX4" fmla="*/ 492851 w 513439"/>
                      <a:gd name="connsiteY4" fmla="*/ 418895 h 543586"/>
                      <a:gd name="connsiteX5" fmla="*/ 202656 w 513439"/>
                      <a:gd name="connsiteY5" fmla="*/ 138225 h 543586"/>
                      <a:gd name="connsiteX0" fmla="*/ 84628 w 495915"/>
                      <a:gd name="connsiteY0" fmla="*/ 543586 h 543586"/>
                      <a:gd name="connsiteX1" fmla="*/ 9814 w 495915"/>
                      <a:gd name="connsiteY1" fmla="*/ 44822 h 543586"/>
                      <a:gd name="connsiteX2" fmla="*/ 491952 w 495915"/>
                      <a:gd name="connsiteY2" fmla="*/ 61447 h 543586"/>
                      <a:gd name="connsiteX3" fmla="*/ 250883 w 495915"/>
                      <a:gd name="connsiteY3" fmla="*/ 377331 h 543586"/>
                      <a:gd name="connsiteX4" fmla="*/ 475327 w 495915"/>
                      <a:gd name="connsiteY4" fmla="*/ 418895 h 543586"/>
                      <a:gd name="connsiteX5" fmla="*/ 185132 w 495915"/>
                      <a:gd name="connsiteY5" fmla="*/ 138225 h 543586"/>
                      <a:gd name="connsiteX0" fmla="*/ 58209 w 498071"/>
                      <a:gd name="connsiteY0" fmla="*/ 519765 h 519765"/>
                      <a:gd name="connsiteX1" fmla="*/ 11970 w 498071"/>
                      <a:gd name="connsiteY1" fmla="*/ 43226 h 519765"/>
                      <a:gd name="connsiteX2" fmla="*/ 494108 w 498071"/>
                      <a:gd name="connsiteY2" fmla="*/ 59851 h 519765"/>
                      <a:gd name="connsiteX3" fmla="*/ 253039 w 498071"/>
                      <a:gd name="connsiteY3" fmla="*/ 375735 h 519765"/>
                      <a:gd name="connsiteX4" fmla="*/ 477483 w 498071"/>
                      <a:gd name="connsiteY4" fmla="*/ 417299 h 519765"/>
                      <a:gd name="connsiteX5" fmla="*/ 187288 w 498071"/>
                      <a:gd name="connsiteY5" fmla="*/ 136629 h 519765"/>
                      <a:gd name="connsiteX0" fmla="*/ 58787 w 511216"/>
                      <a:gd name="connsiteY0" fmla="*/ 521147 h 521147"/>
                      <a:gd name="connsiteX1" fmla="*/ 12548 w 511216"/>
                      <a:gd name="connsiteY1" fmla="*/ 44608 h 521147"/>
                      <a:gd name="connsiteX2" fmla="*/ 507386 w 511216"/>
                      <a:gd name="connsiteY2" fmla="*/ 58058 h 521147"/>
                      <a:gd name="connsiteX3" fmla="*/ 253617 w 511216"/>
                      <a:gd name="connsiteY3" fmla="*/ 377117 h 521147"/>
                      <a:gd name="connsiteX4" fmla="*/ 478061 w 511216"/>
                      <a:gd name="connsiteY4" fmla="*/ 418681 h 521147"/>
                      <a:gd name="connsiteX5" fmla="*/ 187866 w 511216"/>
                      <a:gd name="connsiteY5" fmla="*/ 138011 h 521147"/>
                      <a:gd name="connsiteX0" fmla="*/ 58210 w 498072"/>
                      <a:gd name="connsiteY0" fmla="*/ 532083 h 532083"/>
                      <a:gd name="connsiteX1" fmla="*/ 11971 w 498072"/>
                      <a:gd name="connsiteY1" fmla="*/ 55544 h 532083"/>
                      <a:gd name="connsiteX2" fmla="*/ 494109 w 498072"/>
                      <a:gd name="connsiteY2" fmla="*/ 46769 h 532083"/>
                      <a:gd name="connsiteX3" fmla="*/ 253040 w 498072"/>
                      <a:gd name="connsiteY3" fmla="*/ 388053 h 532083"/>
                      <a:gd name="connsiteX4" fmla="*/ 477484 w 498072"/>
                      <a:gd name="connsiteY4" fmla="*/ 429617 h 532083"/>
                      <a:gd name="connsiteX5" fmla="*/ 187289 w 498072"/>
                      <a:gd name="connsiteY5" fmla="*/ 148947 h 532083"/>
                      <a:gd name="connsiteX0" fmla="*/ 56253 w 479322"/>
                      <a:gd name="connsiteY0" fmla="*/ 575057 h 575057"/>
                      <a:gd name="connsiteX1" fmla="*/ 10014 w 479322"/>
                      <a:gd name="connsiteY1" fmla="*/ 98518 h 575057"/>
                      <a:gd name="connsiteX2" fmla="*/ 447702 w 479322"/>
                      <a:gd name="connsiteY2" fmla="*/ 26243 h 575057"/>
                      <a:gd name="connsiteX3" fmla="*/ 251083 w 479322"/>
                      <a:gd name="connsiteY3" fmla="*/ 431027 h 575057"/>
                      <a:gd name="connsiteX4" fmla="*/ 475527 w 479322"/>
                      <a:gd name="connsiteY4" fmla="*/ 472591 h 575057"/>
                      <a:gd name="connsiteX5" fmla="*/ 185332 w 479322"/>
                      <a:gd name="connsiteY5" fmla="*/ 191921 h 575057"/>
                      <a:gd name="connsiteX0" fmla="*/ 56253 w 479322"/>
                      <a:gd name="connsiteY0" fmla="*/ 593393 h 593393"/>
                      <a:gd name="connsiteX1" fmla="*/ 10014 w 479322"/>
                      <a:gd name="connsiteY1" fmla="*/ 116854 h 593393"/>
                      <a:gd name="connsiteX2" fmla="*/ 447702 w 479322"/>
                      <a:gd name="connsiteY2" fmla="*/ 44579 h 593393"/>
                      <a:gd name="connsiteX3" fmla="*/ 251083 w 479322"/>
                      <a:gd name="connsiteY3" fmla="*/ 449363 h 593393"/>
                      <a:gd name="connsiteX4" fmla="*/ 475527 w 479322"/>
                      <a:gd name="connsiteY4" fmla="*/ 490927 h 593393"/>
                      <a:gd name="connsiteX5" fmla="*/ 185332 w 479322"/>
                      <a:gd name="connsiteY5" fmla="*/ 210257 h 593393"/>
                      <a:gd name="connsiteX0" fmla="*/ 56253 w 532861"/>
                      <a:gd name="connsiteY0" fmla="*/ 593393 h 593393"/>
                      <a:gd name="connsiteX1" fmla="*/ 10014 w 532861"/>
                      <a:gd name="connsiteY1" fmla="*/ 116854 h 593393"/>
                      <a:gd name="connsiteX2" fmla="*/ 447702 w 532861"/>
                      <a:gd name="connsiteY2" fmla="*/ 44579 h 593393"/>
                      <a:gd name="connsiteX3" fmla="*/ 251083 w 532861"/>
                      <a:gd name="connsiteY3" fmla="*/ 449363 h 593393"/>
                      <a:gd name="connsiteX4" fmla="*/ 532677 w 532861"/>
                      <a:gd name="connsiteY4" fmla="*/ 452827 h 593393"/>
                      <a:gd name="connsiteX5" fmla="*/ 185332 w 532861"/>
                      <a:gd name="connsiteY5" fmla="*/ 210257 h 593393"/>
                      <a:gd name="connsiteX0" fmla="*/ 56253 w 555270"/>
                      <a:gd name="connsiteY0" fmla="*/ 593393 h 593393"/>
                      <a:gd name="connsiteX1" fmla="*/ 10014 w 555270"/>
                      <a:gd name="connsiteY1" fmla="*/ 116854 h 593393"/>
                      <a:gd name="connsiteX2" fmla="*/ 447702 w 555270"/>
                      <a:gd name="connsiteY2" fmla="*/ 44579 h 593393"/>
                      <a:gd name="connsiteX3" fmla="*/ 251083 w 555270"/>
                      <a:gd name="connsiteY3" fmla="*/ 449363 h 593393"/>
                      <a:gd name="connsiteX4" fmla="*/ 532677 w 555270"/>
                      <a:gd name="connsiteY4" fmla="*/ 452827 h 593393"/>
                      <a:gd name="connsiteX5" fmla="*/ 185332 w 555270"/>
                      <a:gd name="connsiteY5" fmla="*/ 210257 h 593393"/>
                      <a:gd name="connsiteX0" fmla="*/ 56253 w 555270"/>
                      <a:gd name="connsiteY0" fmla="*/ 593393 h 593393"/>
                      <a:gd name="connsiteX1" fmla="*/ 10014 w 555270"/>
                      <a:gd name="connsiteY1" fmla="*/ 116854 h 593393"/>
                      <a:gd name="connsiteX2" fmla="*/ 447702 w 555270"/>
                      <a:gd name="connsiteY2" fmla="*/ 44579 h 593393"/>
                      <a:gd name="connsiteX3" fmla="*/ 251083 w 555270"/>
                      <a:gd name="connsiteY3" fmla="*/ 449363 h 593393"/>
                      <a:gd name="connsiteX4" fmla="*/ 532677 w 555270"/>
                      <a:gd name="connsiteY4" fmla="*/ 452827 h 593393"/>
                      <a:gd name="connsiteX5" fmla="*/ 185332 w 555270"/>
                      <a:gd name="connsiteY5" fmla="*/ 210257 h 593393"/>
                      <a:gd name="connsiteX0" fmla="*/ 56253 w 555270"/>
                      <a:gd name="connsiteY0" fmla="*/ 593393 h 593393"/>
                      <a:gd name="connsiteX1" fmla="*/ 10014 w 555270"/>
                      <a:gd name="connsiteY1" fmla="*/ 116854 h 593393"/>
                      <a:gd name="connsiteX2" fmla="*/ 447702 w 555270"/>
                      <a:gd name="connsiteY2" fmla="*/ 44579 h 593393"/>
                      <a:gd name="connsiteX3" fmla="*/ 251083 w 555270"/>
                      <a:gd name="connsiteY3" fmla="*/ 449363 h 593393"/>
                      <a:gd name="connsiteX4" fmla="*/ 532677 w 555270"/>
                      <a:gd name="connsiteY4" fmla="*/ 452827 h 593393"/>
                      <a:gd name="connsiteX5" fmla="*/ 185332 w 555270"/>
                      <a:gd name="connsiteY5" fmla="*/ 210257 h 593393"/>
                      <a:gd name="connsiteX0" fmla="*/ 56253 w 555270"/>
                      <a:gd name="connsiteY0" fmla="*/ 593393 h 593393"/>
                      <a:gd name="connsiteX1" fmla="*/ 10014 w 555270"/>
                      <a:gd name="connsiteY1" fmla="*/ 116854 h 593393"/>
                      <a:gd name="connsiteX2" fmla="*/ 447702 w 555270"/>
                      <a:gd name="connsiteY2" fmla="*/ 44579 h 593393"/>
                      <a:gd name="connsiteX3" fmla="*/ 251083 w 555270"/>
                      <a:gd name="connsiteY3" fmla="*/ 449363 h 593393"/>
                      <a:gd name="connsiteX4" fmla="*/ 532677 w 555270"/>
                      <a:gd name="connsiteY4" fmla="*/ 452827 h 593393"/>
                      <a:gd name="connsiteX5" fmla="*/ 185332 w 555270"/>
                      <a:gd name="connsiteY5" fmla="*/ 210257 h 593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5270" h="593393">
                        <a:moveTo>
                          <a:pt x="56253" y="593393"/>
                        </a:moveTo>
                        <a:cubicBezTo>
                          <a:pt x="226202" y="342914"/>
                          <a:pt x="-55227" y="208323"/>
                          <a:pt x="10014" y="116854"/>
                        </a:cubicBezTo>
                        <a:cubicBezTo>
                          <a:pt x="75255" y="25385"/>
                          <a:pt x="328149" y="-52114"/>
                          <a:pt x="447702" y="44579"/>
                        </a:cubicBezTo>
                        <a:cubicBezTo>
                          <a:pt x="567255" y="141272"/>
                          <a:pt x="236921" y="381322"/>
                          <a:pt x="251083" y="449363"/>
                        </a:cubicBezTo>
                        <a:cubicBezTo>
                          <a:pt x="265245" y="517404"/>
                          <a:pt x="429865" y="520195"/>
                          <a:pt x="532677" y="452827"/>
                        </a:cubicBezTo>
                        <a:cubicBezTo>
                          <a:pt x="591039" y="394984"/>
                          <a:pt x="556460" y="181970"/>
                          <a:pt x="185332" y="210257"/>
                        </a:cubicBezTo>
                      </a:path>
                    </a:pathLst>
                  </a:custGeom>
                  <a:noFill/>
                  <a:ln w="38100" cap="rnd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EE694E59-A585-4246-B561-D8CB4AA8EC41}"/>
                      </a:ext>
                    </a:extLst>
                  </p:cNvPr>
                  <p:cNvSpPr/>
                  <p:nvPr/>
                </p:nvSpPr>
                <p:spPr>
                  <a:xfrm>
                    <a:off x="3411557" y="4136471"/>
                    <a:ext cx="744407" cy="859735"/>
                  </a:xfrm>
                  <a:custGeom>
                    <a:avLst/>
                    <a:gdLst>
                      <a:gd name="connsiteX0" fmla="*/ 210605 w 734423"/>
                      <a:gd name="connsiteY0" fmla="*/ 324213 h 839859"/>
                      <a:gd name="connsiteX1" fmla="*/ 19412 w 734423"/>
                      <a:gd name="connsiteY1" fmla="*/ 315900 h 839859"/>
                      <a:gd name="connsiteX2" fmla="*/ 60976 w 734423"/>
                      <a:gd name="connsiteY2" fmla="*/ 41580 h 839859"/>
                      <a:gd name="connsiteX3" fmla="*/ 501550 w 734423"/>
                      <a:gd name="connsiteY3" fmla="*/ 83144 h 839859"/>
                      <a:gd name="connsiteX4" fmla="*/ 725994 w 734423"/>
                      <a:gd name="connsiteY4" fmla="*/ 806351 h 839859"/>
                      <a:gd name="connsiteX5" fmla="*/ 218918 w 734423"/>
                      <a:gd name="connsiteY5" fmla="*/ 706598 h 839859"/>
                      <a:gd name="connsiteX0" fmla="*/ 210605 w 734423"/>
                      <a:gd name="connsiteY0" fmla="*/ 324213 h 839859"/>
                      <a:gd name="connsiteX1" fmla="*/ 19412 w 734423"/>
                      <a:gd name="connsiteY1" fmla="*/ 315900 h 839859"/>
                      <a:gd name="connsiteX2" fmla="*/ 60976 w 734423"/>
                      <a:gd name="connsiteY2" fmla="*/ 41580 h 839859"/>
                      <a:gd name="connsiteX3" fmla="*/ 501550 w 734423"/>
                      <a:gd name="connsiteY3" fmla="*/ 83144 h 839859"/>
                      <a:gd name="connsiteX4" fmla="*/ 725994 w 734423"/>
                      <a:gd name="connsiteY4" fmla="*/ 806351 h 839859"/>
                      <a:gd name="connsiteX5" fmla="*/ 218918 w 734423"/>
                      <a:gd name="connsiteY5" fmla="*/ 706598 h 839859"/>
                      <a:gd name="connsiteX0" fmla="*/ 267906 w 791724"/>
                      <a:gd name="connsiteY0" fmla="*/ 320569 h 836215"/>
                      <a:gd name="connsiteX1" fmla="*/ 6863 w 791724"/>
                      <a:gd name="connsiteY1" fmla="*/ 251931 h 836215"/>
                      <a:gd name="connsiteX2" fmla="*/ 118277 w 791724"/>
                      <a:gd name="connsiteY2" fmla="*/ 37936 h 836215"/>
                      <a:gd name="connsiteX3" fmla="*/ 558851 w 791724"/>
                      <a:gd name="connsiteY3" fmla="*/ 79500 h 836215"/>
                      <a:gd name="connsiteX4" fmla="*/ 783295 w 791724"/>
                      <a:gd name="connsiteY4" fmla="*/ 802707 h 836215"/>
                      <a:gd name="connsiteX5" fmla="*/ 276219 w 791724"/>
                      <a:gd name="connsiteY5" fmla="*/ 702954 h 836215"/>
                      <a:gd name="connsiteX0" fmla="*/ 231706 w 755524"/>
                      <a:gd name="connsiteY0" fmla="*/ 320006 h 835652"/>
                      <a:gd name="connsiteX1" fmla="*/ 11938 w 755524"/>
                      <a:gd name="connsiteY1" fmla="*/ 241843 h 835652"/>
                      <a:gd name="connsiteX2" fmla="*/ 82077 w 755524"/>
                      <a:gd name="connsiteY2" fmla="*/ 37373 h 835652"/>
                      <a:gd name="connsiteX3" fmla="*/ 522651 w 755524"/>
                      <a:gd name="connsiteY3" fmla="*/ 78937 h 835652"/>
                      <a:gd name="connsiteX4" fmla="*/ 747095 w 755524"/>
                      <a:gd name="connsiteY4" fmla="*/ 802144 h 835652"/>
                      <a:gd name="connsiteX5" fmla="*/ 240019 w 755524"/>
                      <a:gd name="connsiteY5" fmla="*/ 702391 h 835652"/>
                      <a:gd name="connsiteX0" fmla="*/ 231706 w 755524"/>
                      <a:gd name="connsiteY0" fmla="*/ 320006 h 835652"/>
                      <a:gd name="connsiteX1" fmla="*/ 11938 w 755524"/>
                      <a:gd name="connsiteY1" fmla="*/ 241843 h 835652"/>
                      <a:gd name="connsiteX2" fmla="*/ 82077 w 755524"/>
                      <a:gd name="connsiteY2" fmla="*/ 37373 h 835652"/>
                      <a:gd name="connsiteX3" fmla="*/ 522651 w 755524"/>
                      <a:gd name="connsiteY3" fmla="*/ 78937 h 835652"/>
                      <a:gd name="connsiteX4" fmla="*/ 747095 w 755524"/>
                      <a:gd name="connsiteY4" fmla="*/ 802144 h 835652"/>
                      <a:gd name="connsiteX5" fmla="*/ 240019 w 755524"/>
                      <a:gd name="connsiteY5" fmla="*/ 702391 h 835652"/>
                      <a:gd name="connsiteX0" fmla="*/ 220832 w 744135"/>
                      <a:gd name="connsiteY0" fmla="*/ 338727 h 854373"/>
                      <a:gd name="connsiteX1" fmla="*/ 1064 w 744135"/>
                      <a:gd name="connsiteY1" fmla="*/ 260564 h 854373"/>
                      <a:gd name="connsiteX2" fmla="*/ 153753 w 744135"/>
                      <a:gd name="connsiteY2" fmla="*/ 24344 h 854373"/>
                      <a:gd name="connsiteX3" fmla="*/ 511777 w 744135"/>
                      <a:gd name="connsiteY3" fmla="*/ 97658 h 854373"/>
                      <a:gd name="connsiteX4" fmla="*/ 736221 w 744135"/>
                      <a:gd name="connsiteY4" fmla="*/ 820865 h 854373"/>
                      <a:gd name="connsiteX5" fmla="*/ 229145 w 744135"/>
                      <a:gd name="connsiteY5" fmla="*/ 721112 h 854373"/>
                      <a:gd name="connsiteX0" fmla="*/ 221637 w 744940"/>
                      <a:gd name="connsiteY0" fmla="*/ 337402 h 853048"/>
                      <a:gd name="connsiteX1" fmla="*/ 1869 w 744940"/>
                      <a:gd name="connsiteY1" fmla="*/ 259239 h 853048"/>
                      <a:gd name="connsiteX2" fmla="*/ 154558 w 744940"/>
                      <a:gd name="connsiteY2" fmla="*/ 23019 h 853048"/>
                      <a:gd name="connsiteX3" fmla="*/ 512582 w 744940"/>
                      <a:gd name="connsiteY3" fmla="*/ 96333 h 853048"/>
                      <a:gd name="connsiteX4" fmla="*/ 737026 w 744940"/>
                      <a:gd name="connsiteY4" fmla="*/ 819540 h 853048"/>
                      <a:gd name="connsiteX5" fmla="*/ 229950 w 744940"/>
                      <a:gd name="connsiteY5" fmla="*/ 719787 h 853048"/>
                      <a:gd name="connsiteX0" fmla="*/ 221104 w 744407"/>
                      <a:gd name="connsiteY0" fmla="*/ 344089 h 859735"/>
                      <a:gd name="connsiteX1" fmla="*/ 1336 w 744407"/>
                      <a:gd name="connsiteY1" fmla="*/ 265926 h 859735"/>
                      <a:gd name="connsiteX2" fmla="*/ 154025 w 744407"/>
                      <a:gd name="connsiteY2" fmla="*/ 29706 h 859735"/>
                      <a:gd name="connsiteX3" fmla="*/ 512049 w 744407"/>
                      <a:gd name="connsiteY3" fmla="*/ 103020 h 859735"/>
                      <a:gd name="connsiteX4" fmla="*/ 736493 w 744407"/>
                      <a:gd name="connsiteY4" fmla="*/ 826227 h 859735"/>
                      <a:gd name="connsiteX5" fmla="*/ 229417 w 744407"/>
                      <a:gd name="connsiteY5" fmla="*/ 726474 h 859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44407" h="859735">
                        <a:moveTo>
                          <a:pt x="221104" y="344089"/>
                        </a:moveTo>
                        <a:cubicBezTo>
                          <a:pt x="77651" y="350785"/>
                          <a:pt x="12516" y="318323"/>
                          <a:pt x="1336" y="265926"/>
                        </a:cubicBezTo>
                        <a:cubicBezTo>
                          <a:pt x="-9844" y="213529"/>
                          <a:pt x="49856" y="69557"/>
                          <a:pt x="154025" y="29706"/>
                        </a:cubicBezTo>
                        <a:cubicBezTo>
                          <a:pt x="258194" y="-10145"/>
                          <a:pt x="414971" y="-29734"/>
                          <a:pt x="512049" y="103020"/>
                        </a:cubicBezTo>
                        <a:cubicBezTo>
                          <a:pt x="609127" y="235774"/>
                          <a:pt x="783598" y="722318"/>
                          <a:pt x="736493" y="826227"/>
                        </a:cubicBezTo>
                        <a:cubicBezTo>
                          <a:pt x="689388" y="930136"/>
                          <a:pt x="294533" y="762496"/>
                          <a:pt x="229417" y="726474"/>
                        </a:cubicBezTo>
                      </a:path>
                    </a:pathLst>
                  </a:custGeom>
                  <a:noFill/>
                  <a:ln w="38100" cap="rnd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06404BC8-ACA5-4FBE-B347-867678823194}"/>
                      </a:ext>
                    </a:extLst>
                  </p:cNvPr>
                  <p:cNvSpPr/>
                  <p:nvPr/>
                </p:nvSpPr>
                <p:spPr>
                  <a:xfrm>
                    <a:off x="3129289" y="4220098"/>
                    <a:ext cx="1237145" cy="639873"/>
                  </a:xfrm>
                  <a:custGeom>
                    <a:avLst/>
                    <a:gdLst>
                      <a:gd name="connsiteX0" fmla="*/ 523293 w 1470944"/>
                      <a:gd name="connsiteY0" fmla="*/ 725226 h 725226"/>
                      <a:gd name="connsiteX1" fmla="*/ 7904 w 1470944"/>
                      <a:gd name="connsiteY1" fmla="*/ 309590 h 725226"/>
                      <a:gd name="connsiteX2" fmla="*/ 880740 w 1470944"/>
                      <a:gd name="connsiteY2" fmla="*/ 2019 h 725226"/>
                      <a:gd name="connsiteX3" fmla="*/ 1163373 w 1470944"/>
                      <a:gd name="connsiteY3" fmla="*/ 459219 h 725226"/>
                      <a:gd name="connsiteX4" fmla="*/ 1470944 w 1470944"/>
                      <a:gd name="connsiteY4" fmla="*/ 284651 h 725226"/>
                      <a:gd name="connsiteX0" fmla="*/ 515754 w 1463405"/>
                      <a:gd name="connsiteY0" fmla="*/ 642270 h 642270"/>
                      <a:gd name="connsiteX1" fmla="*/ 365 w 1463405"/>
                      <a:gd name="connsiteY1" fmla="*/ 226634 h 642270"/>
                      <a:gd name="connsiteX2" fmla="*/ 446481 w 1463405"/>
                      <a:gd name="connsiteY2" fmla="*/ 2883 h 642270"/>
                      <a:gd name="connsiteX3" fmla="*/ 1155834 w 1463405"/>
                      <a:gd name="connsiteY3" fmla="*/ 376263 h 642270"/>
                      <a:gd name="connsiteX4" fmla="*/ 1463405 w 1463405"/>
                      <a:gd name="connsiteY4" fmla="*/ 201695 h 642270"/>
                      <a:gd name="connsiteX0" fmla="*/ 515725 w 1463376"/>
                      <a:gd name="connsiteY0" fmla="*/ 641779 h 641779"/>
                      <a:gd name="connsiteX1" fmla="*/ 336 w 1463376"/>
                      <a:gd name="connsiteY1" fmla="*/ 226143 h 641779"/>
                      <a:gd name="connsiteX2" fmla="*/ 446452 w 1463376"/>
                      <a:gd name="connsiteY2" fmla="*/ 2392 h 641779"/>
                      <a:gd name="connsiteX3" fmla="*/ 1011025 w 1463376"/>
                      <a:gd name="connsiteY3" fmla="*/ 360532 h 641779"/>
                      <a:gd name="connsiteX4" fmla="*/ 1463376 w 1463376"/>
                      <a:gd name="connsiteY4" fmla="*/ 201204 h 641779"/>
                      <a:gd name="connsiteX0" fmla="*/ 515725 w 1463376"/>
                      <a:gd name="connsiteY0" fmla="*/ 641779 h 641779"/>
                      <a:gd name="connsiteX1" fmla="*/ 336 w 1463376"/>
                      <a:gd name="connsiteY1" fmla="*/ 226143 h 641779"/>
                      <a:gd name="connsiteX2" fmla="*/ 446452 w 1463376"/>
                      <a:gd name="connsiteY2" fmla="*/ 2392 h 641779"/>
                      <a:gd name="connsiteX3" fmla="*/ 1011025 w 1463376"/>
                      <a:gd name="connsiteY3" fmla="*/ 360532 h 641779"/>
                      <a:gd name="connsiteX4" fmla="*/ 1463376 w 1463376"/>
                      <a:gd name="connsiteY4" fmla="*/ 201204 h 641779"/>
                      <a:gd name="connsiteX0" fmla="*/ 515725 w 1237157"/>
                      <a:gd name="connsiteY0" fmla="*/ 641779 h 641779"/>
                      <a:gd name="connsiteX1" fmla="*/ 336 w 1237157"/>
                      <a:gd name="connsiteY1" fmla="*/ 226143 h 641779"/>
                      <a:gd name="connsiteX2" fmla="*/ 446452 w 1237157"/>
                      <a:gd name="connsiteY2" fmla="*/ 2392 h 641779"/>
                      <a:gd name="connsiteX3" fmla="*/ 1011025 w 1237157"/>
                      <a:gd name="connsiteY3" fmla="*/ 360532 h 641779"/>
                      <a:gd name="connsiteX4" fmla="*/ 1237157 w 1237157"/>
                      <a:gd name="connsiteY4" fmla="*/ 117860 h 641779"/>
                      <a:gd name="connsiteX0" fmla="*/ 515713 w 1237145"/>
                      <a:gd name="connsiteY0" fmla="*/ 639872 h 639872"/>
                      <a:gd name="connsiteX1" fmla="*/ 324 w 1237145"/>
                      <a:gd name="connsiteY1" fmla="*/ 224236 h 639872"/>
                      <a:gd name="connsiteX2" fmla="*/ 446440 w 1237145"/>
                      <a:gd name="connsiteY2" fmla="*/ 485 h 639872"/>
                      <a:gd name="connsiteX3" fmla="*/ 946719 w 1237145"/>
                      <a:gd name="connsiteY3" fmla="*/ 280044 h 639872"/>
                      <a:gd name="connsiteX4" fmla="*/ 1237145 w 1237145"/>
                      <a:gd name="connsiteY4" fmla="*/ 115953 h 639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145" h="639872">
                        <a:moveTo>
                          <a:pt x="515713" y="639872"/>
                        </a:moveTo>
                        <a:cubicBezTo>
                          <a:pt x="228231" y="492321"/>
                          <a:pt x="11870" y="330801"/>
                          <a:pt x="324" y="224236"/>
                        </a:cubicBezTo>
                        <a:cubicBezTo>
                          <a:pt x="-11222" y="117672"/>
                          <a:pt x="288708" y="-8816"/>
                          <a:pt x="446440" y="485"/>
                        </a:cubicBezTo>
                        <a:cubicBezTo>
                          <a:pt x="604172" y="9786"/>
                          <a:pt x="848352" y="232939"/>
                          <a:pt x="946719" y="280044"/>
                        </a:cubicBezTo>
                        <a:cubicBezTo>
                          <a:pt x="1045086" y="327149"/>
                          <a:pt x="1107475" y="173320"/>
                          <a:pt x="1237145" y="115953"/>
                        </a:cubicBezTo>
                      </a:path>
                    </a:pathLst>
                  </a:custGeom>
                  <a:noFill/>
                  <a:ln w="38100" cap="rnd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4381D06-F13F-483D-A78D-E000FD43E400}"/>
                </a:ext>
              </a:extLst>
            </p:cNvPr>
            <p:cNvSpPr txBox="1"/>
            <p:nvPr/>
          </p:nvSpPr>
          <p:spPr>
            <a:xfrm>
              <a:off x="5299861" y="3082306"/>
              <a:ext cx="1395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K = 5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E8E6431-85ED-4EFB-A542-3E1014F39C19}"/>
              </a:ext>
            </a:extLst>
          </p:cNvPr>
          <p:cNvSpPr txBox="1"/>
          <p:nvPr/>
        </p:nvSpPr>
        <p:spPr>
          <a:xfrm>
            <a:off x="6866402" y="5983835"/>
            <a:ext cx="286969" cy="35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4E5CF3A2-7E82-4A54-9A91-680AD5FAA577}"/>
              </a:ext>
            </a:extLst>
          </p:cNvPr>
          <p:cNvGrpSpPr/>
          <p:nvPr/>
        </p:nvGrpSpPr>
        <p:grpSpPr>
          <a:xfrm>
            <a:off x="59367" y="2941686"/>
            <a:ext cx="4998586" cy="3562087"/>
            <a:chOff x="59367" y="2941686"/>
            <a:chExt cx="4998586" cy="3562087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E5193F7-58BC-4F84-99BA-E70D837B77F6}"/>
                </a:ext>
              </a:extLst>
            </p:cNvPr>
            <p:cNvCxnSpPr>
              <a:cxnSpLocks/>
              <a:stCxn id="121" idx="0"/>
              <a:endCxn id="106" idx="2"/>
            </p:cNvCxnSpPr>
            <p:nvPr/>
          </p:nvCxnSpPr>
          <p:spPr>
            <a:xfrm flipV="1">
              <a:off x="674598" y="3768196"/>
              <a:ext cx="11205" cy="216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2EAE8EC-5525-401D-9B00-24A87EF9C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483" y="3359389"/>
              <a:ext cx="4319470" cy="2863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CFE91D-B11D-4F1E-9E4D-FA4D1EF9F99D}"/>
                </a:ext>
              </a:extLst>
            </p:cNvPr>
            <p:cNvGrpSpPr/>
            <p:nvPr/>
          </p:nvGrpSpPr>
          <p:grpSpPr>
            <a:xfrm>
              <a:off x="949286" y="6152458"/>
              <a:ext cx="3946910" cy="351315"/>
              <a:chOff x="682911" y="6448871"/>
              <a:chExt cx="4540837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3C69F6-0F66-4996-B0E5-8EB89FF71808}"/>
                  </a:ext>
                </a:extLst>
              </p:cNvPr>
              <p:cNvSpPr txBox="1"/>
              <p:nvPr/>
            </p:nvSpPr>
            <p:spPr>
              <a:xfrm>
                <a:off x="682911" y="644887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83AB7C-FDFE-45DD-A8E1-100358BCECF0}"/>
                  </a:ext>
                </a:extLst>
              </p:cNvPr>
              <p:cNvSpPr txBox="1"/>
              <p:nvPr/>
            </p:nvSpPr>
            <p:spPr>
              <a:xfrm>
                <a:off x="4890002" y="6448871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N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4BEBBCC-BE66-42CA-8974-C9BB1F816F92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>
                <a:off x="984597" y="6633538"/>
                <a:ext cx="390540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825321F-47F6-41AE-864B-77D4DD3B2C59}"/>
                    </a:ext>
                  </a:extLst>
                </p:cNvPr>
                <p:cNvSpPr txBox="1"/>
                <p:nvPr/>
              </p:nvSpPr>
              <p:spPr>
                <a:xfrm>
                  <a:off x="59367" y="4335632"/>
                  <a:ext cx="690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𝒉𝒐𝒎𝒐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825321F-47F6-41AE-864B-77D4DD3B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7" y="4335632"/>
                  <a:ext cx="69081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080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A9712B7-D31D-40D6-A6E7-7C9E27E72EBC}"/>
                    </a:ext>
                  </a:extLst>
                </p:cNvPr>
                <p:cNvSpPr txBox="1"/>
                <p:nvPr/>
              </p:nvSpPr>
              <p:spPr>
                <a:xfrm>
                  <a:off x="434873" y="3398864"/>
                  <a:ext cx="501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A9712B7-D31D-40D6-A6E7-7C9E27E72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73" y="3398864"/>
                  <a:ext cx="5018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61C5B4A-C907-4E6B-88B1-E9DF8BCD028F}"/>
                    </a:ext>
                  </a:extLst>
                </p:cNvPr>
                <p:cNvSpPr txBox="1"/>
                <p:nvPr/>
              </p:nvSpPr>
              <p:spPr>
                <a:xfrm>
                  <a:off x="1698116" y="2941686"/>
                  <a:ext cx="24002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Skew towards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61C5B4A-C907-4E6B-88B1-E9DF8BCD0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116" y="2941686"/>
                  <a:ext cx="24002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3562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13B1B16-0CED-43CD-87A7-5531014CB30C}"/>
                </a:ext>
              </a:extLst>
            </p:cNvPr>
            <p:cNvSpPr txBox="1"/>
            <p:nvPr/>
          </p:nvSpPr>
          <p:spPr>
            <a:xfrm>
              <a:off x="531113" y="5929597"/>
              <a:ext cx="286969" cy="351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F88B0CFE-54DB-4AA8-ADAC-2B7B90DE9FD4}"/>
                </a:ext>
              </a:extLst>
            </p:cNvPr>
            <p:cNvSpPr/>
            <p:nvPr/>
          </p:nvSpPr>
          <p:spPr>
            <a:xfrm rot="12652718">
              <a:off x="1170229" y="3519811"/>
              <a:ext cx="936663" cy="1005692"/>
            </a:xfrm>
            <a:prstGeom prst="arc">
              <a:avLst>
                <a:gd name="adj1" fmla="val 16200000"/>
                <a:gd name="adj2" fmla="val 1943664"/>
              </a:avLst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1382CFF-AFB7-4AA2-AB2F-8309F0C429D8}"/>
                </a:ext>
              </a:extLst>
            </p:cNvPr>
            <p:cNvSpPr txBox="1"/>
            <p:nvPr/>
          </p:nvSpPr>
          <p:spPr>
            <a:xfrm>
              <a:off x="969754" y="4509920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5CCB47-5242-46A4-B08E-57597E174C5A}"/>
                </a:ext>
              </a:extLst>
            </p:cNvPr>
            <p:cNvSpPr txBox="1"/>
            <p:nvPr/>
          </p:nvSpPr>
          <p:spPr>
            <a:xfrm>
              <a:off x="1777228" y="4138108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EBE10B-5782-4935-9299-8EC41F1B995A}"/>
                </a:ext>
              </a:extLst>
            </p:cNvPr>
            <p:cNvSpPr txBox="1"/>
            <p:nvPr/>
          </p:nvSpPr>
          <p:spPr>
            <a:xfrm>
              <a:off x="2543625" y="4523440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B66414D-FCF1-4627-87DE-183E248DC111}"/>
                </a:ext>
              </a:extLst>
            </p:cNvPr>
            <p:cNvSpPr txBox="1"/>
            <p:nvPr/>
          </p:nvSpPr>
          <p:spPr>
            <a:xfrm>
              <a:off x="4056940" y="4519907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C850FD5-9CAA-4E77-B0E0-5CB3CC994D64}"/>
                </a:ext>
              </a:extLst>
            </p:cNvPr>
            <p:cNvSpPr txBox="1"/>
            <p:nvPr/>
          </p:nvSpPr>
          <p:spPr>
            <a:xfrm>
              <a:off x="3299285" y="4128986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70AAE1-D732-4A82-B0CC-62628927BCE2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750185" y="4520298"/>
              <a:ext cx="42503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FBB91AB-8E91-43B2-A5CE-EBD5EA2524A4}"/>
              </a:ext>
            </a:extLst>
          </p:cNvPr>
          <p:cNvGrpSpPr/>
          <p:nvPr/>
        </p:nvGrpSpPr>
        <p:grpSpPr>
          <a:xfrm>
            <a:off x="6408476" y="3018465"/>
            <a:ext cx="5102070" cy="3513648"/>
            <a:chOff x="6185491" y="2969391"/>
            <a:chExt cx="5102070" cy="351364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87C81EA8-72A9-4A33-A0A2-87FFD5237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092" y="3362500"/>
              <a:ext cx="4319469" cy="286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4B155B4-685D-4867-BD7A-244D897AC2A1}"/>
                </a:ext>
              </a:extLst>
            </p:cNvPr>
            <p:cNvGrpSpPr/>
            <p:nvPr/>
          </p:nvGrpSpPr>
          <p:grpSpPr>
            <a:xfrm>
              <a:off x="7162981" y="6131724"/>
              <a:ext cx="4009324" cy="351315"/>
              <a:chOff x="529890" y="6448871"/>
              <a:chExt cx="4693858" cy="369332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2C823A-92EC-4019-B212-F72660C9CA85}"/>
                  </a:ext>
                </a:extLst>
              </p:cNvPr>
              <p:cNvSpPr txBox="1"/>
              <p:nvPr/>
            </p:nvSpPr>
            <p:spPr>
              <a:xfrm>
                <a:off x="529890" y="644887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0380340-07A9-40B0-89C0-BE3C4553204E}"/>
                  </a:ext>
                </a:extLst>
              </p:cNvPr>
              <p:cNvSpPr txBox="1"/>
              <p:nvPr/>
            </p:nvSpPr>
            <p:spPr>
              <a:xfrm>
                <a:off x="4890002" y="6448871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N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0E97F120-FCA5-45B8-9B29-D6F3ED55BA8A}"/>
                  </a:ext>
                </a:extLst>
              </p:cNvPr>
              <p:cNvCxnSpPr>
                <a:cxnSpLocks/>
                <a:stCxn id="86" idx="3"/>
                <a:endCxn id="87" idx="1"/>
              </p:cNvCxnSpPr>
              <p:nvPr/>
            </p:nvCxnSpPr>
            <p:spPr>
              <a:xfrm>
                <a:off x="831576" y="6633537"/>
                <a:ext cx="405842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A4015B81-A8E1-4B90-95B4-72E4C99740CE}"/>
                </a:ext>
              </a:extLst>
            </p:cNvPr>
            <p:cNvCxnSpPr>
              <a:cxnSpLocks/>
              <a:stCxn id="122" idx="0"/>
              <a:endCxn id="112" idx="2"/>
            </p:cNvCxnSpPr>
            <p:nvPr/>
          </p:nvCxnSpPr>
          <p:spPr>
            <a:xfrm flipH="1" flipV="1">
              <a:off x="6875225" y="3760867"/>
              <a:ext cx="15427" cy="2215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080475F-5A2D-4F88-8980-64A7E7273372}"/>
                    </a:ext>
                  </a:extLst>
                </p:cNvPr>
                <p:cNvSpPr txBox="1"/>
                <p:nvPr/>
              </p:nvSpPr>
              <p:spPr>
                <a:xfrm>
                  <a:off x="6185491" y="4816106"/>
                  <a:ext cx="80505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𝒉𝒐𝒎𝒐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080475F-5A2D-4F88-8980-64A7E7273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491" y="4816106"/>
                  <a:ext cx="80505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78D2340-B955-485E-9CD3-F881110D4A39}"/>
                    </a:ext>
                  </a:extLst>
                </p:cNvPr>
                <p:cNvSpPr txBox="1"/>
                <p:nvPr/>
              </p:nvSpPr>
              <p:spPr>
                <a:xfrm>
                  <a:off x="7948669" y="2969391"/>
                  <a:ext cx="24002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Skew towards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78D2340-B955-485E-9CD3-F881110D4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669" y="2969391"/>
                  <a:ext cx="240020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553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74D23DA1-7228-4CA3-9D01-A351091DA75E}"/>
                </a:ext>
              </a:extLst>
            </p:cNvPr>
            <p:cNvSpPr/>
            <p:nvPr/>
          </p:nvSpPr>
          <p:spPr>
            <a:xfrm rot="12652718">
              <a:off x="8202501" y="3522343"/>
              <a:ext cx="1141795" cy="1422735"/>
            </a:xfrm>
            <a:prstGeom prst="arc">
              <a:avLst>
                <a:gd name="adj1" fmla="val 16200000"/>
                <a:gd name="adj2" fmla="val 1943664"/>
              </a:avLst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703298-78F0-49B0-890D-5EE5B7C899CB}"/>
                </a:ext>
              </a:extLst>
            </p:cNvPr>
            <p:cNvSpPr txBox="1"/>
            <p:nvPr/>
          </p:nvSpPr>
          <p:spPr>
            <a:xfrm>
              <a:off x="7256478" y="4655553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458353-05F8-41BF-8753-1D50AF4496A4}"/>
                </a:ext>
              </a:extLst>
            </p:cNvPr>
            <p:cNvSpPr txBox="1"/>
            <p:nvPr/>
          </p:nvSpPr>
          <p:spPr>
            <a:xfrm>
              <a:off x="8769793" y="4655553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62C2451-4695-4BCE-B646-6D3ED9E017A4}"/>
                </a:ext>
              </a:extLst>
            </p:cNvPr>
            <p:cNvSpPr txBox="1"/>
            <p:nvPr/>
          </p:nvSpPr>
          <p:spPr>
            <a:xfrm>
              <a:off x="10274060" y="4680908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4756BA7-9F57-40E2-8BEE-9B1E159D9C64}"/>
                </a:ext>
              </a:extLst>
            </p:cNvPr>
            <p:cNvSpPr txBox="1"/>
            <p:nvPr/>
          </p:nvSpPr>
          <p:spPr>
            <a:xfrm>
              <a:off x="8037986" y="5002634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0B911B3-C219-41D9-9579-D260F7A86A88}"/>
                </a:ext>
              </a:extLst>
            </p:cNvPr>
            <p:cNvSpPr txBox="1"/>
            <p:nvPr/>
          </p:nvSpPr>
          <p:spPr>
            <a:xfrm>
              <a:off x="9527756" y="4997924"/>
              <a:ext cx="75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B48AB8-2EDC-40C0-849D-07D038645DD9}"/>
                </a:ext>
              </a:extLst>
            </p:cNvPr>
            <p:cNvCxnSpPr>
              <a:cxnSpLocks/>
            </p:cNvCxnSpPr>
            <p:nvPr/>
          </p:nvCxnSpPr>
          <p:spPr>
            <a:xfrm>
              <a:off x="6957472" y="5021700"/>
              <a:ext cx="4258674" cy="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974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A8EE-35E3-47C6-9BC7-7037BDDE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449"/>
            <a:ext cx="10515600" cy="1325563"/>
          </a:xfrm>
        </p:spPr>
        <p:txBody>
          <a:bodyPr/>
          <a:lstStyle/>
          <a:p>
            <a:r>
              <a:rPr lang="en-US" dirty="0"/>
              <a:t>Changes to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B2876-8301-4467-A341-5E48097FB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258464"/>
                <a:ext cx="10009910" cy="54451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Sidenote: similar changes for other subprojects—matter of expressing each propagator to reflect the desired architecture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K blocks)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B2876-8301-4467-A341-5E48097FB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258464"/>
                <a:ext cx="10009910" cy="544513"/>
              </a:xfrm>
              <a:blipFill>
                <a:blip r:embed="rId2"/>
                <a:stretch>
                  <a:fillRect l="-548" t="-21348" b="-17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5D527-C6A9-467D-9C33-A906C5B9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3782-5B89-4162-AE2E-6A1062F063E3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0F3CC1-8473-4336-B7FF-17C331A5F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9" r="9427" b="65699"/>
          <a:stretch/>
        </p:blipFill>
        <p:spPr>
          <a:xfrm>
            <a:off x="838200" y="4302120"/>
            <a:ext cx="3832167" cy="993370"/>
          </a:xfrm>
          <a:prstGeom prst="rect">
            <a:avLst/>
          </a:prstGeom>
          <a:ln w="38100">
            <a:noFill/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550354F-8D10-4468-A308-03B0D31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09" y="1685468"/>
            <a:ext cx="7821116" cy="244826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889C773-EAB5-4E18-835D-F0385EF61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70"/>
          <a:stretch/>
        </p:blipFill>
        <p:spPr>
          <a:xfrm>
            <a:off x="6992968" y="3825321"/>
            <a:ext cx="4791744" cy="1946968"/>
          </a:xfrm>
          <a:prstGeom prst="rect">
            <a:avLst/>
          </a:prstGeom>
          <a:ln w="381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95FA8E-7DDD-4C27-9C67-D06BB3462F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09671"/>
                <a:ext cx="10009910" cy="5445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K number of blocks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295FA8E-7DDD-4C27-9C67-D06BB346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09671"/>
                <a:ext cx="10009910" cy="544513"/>
              </a:xfrm>
              <a:prstGeom prst="rect">
                <a:avLst/>
              </a:prstGeom>
              <a:blipFill>
                <a:blip r:embed="rId5"/>
                <a:stretch>
                  <a:fillRect t="-19101" b="-20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FCC76FD-B33F-4702-B789-D0A65E4FC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09" y="5295490"/>
            <a:ext cx="4601217" cy="86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A136E6-41F8-4067-A8DB-5FB72F6ACF0A}"/>
              </a:ext>
            </a:extLst>
          </p:cNvPr>
          <p:cNvSpPr txBox="1"/>
          <p:nvPr/>
        </p:nvSpPr>
        <p:spPr>
          <a:xfrm>
            <a:off x="6143857" y="4555109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C2B5C4-2691-40CC-A061-3FB78E0D6633}"/>
                  </a:ext>
                </a:extLst>
              </p:cNvPr>
              <p:cNvSpPr txBox="1"/>
              <p:nvPr/>
            </p:nvSpPr>
            <p:spPr>
              <a:xfrm>
                <a:off x="2676357" y="4573549"/>
                <a:ext cx="39570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C2B5C4-2691-40CC-A061-3FB78E0D6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357" y="4573549"/>
                <a:ext cx="395706" cy="400110"/>
              </a:xfrm>
              <a:prstGeom prst="rect">
                <a:avLst/>
              </a:prstGeom>
              <a:blipFill>
                <a:blip r:embed="rId7"/>
                <a:stretch>
                  <a:fillRect r="-3077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980B3-E35F-41E3-AD0E-98827B590458}"/>
                  </a:ext>
                </a:extLst>
              </p:cNvPr>
              <p:cNvSpPr txBox="1"/>
              <p:nvPr/>
            </p:nvSpPr>
            <p:spPr>
              <a:xfrm>
                <a:off x="7034037" y="4527533"/>
                <a:ext cx="39570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980B3-E35F-41E3-AD0E-98827B590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037" y="4527533"/>
                <a:ext cx="395706" cy="400110"/>
              </a:xfrm>
              <a:prstGeom prst="rect">
                <a:avLst/>
              </a:prstGeom>
              <a:blipFill>
                <a:blip r:embed="rId8"/>
                <a:stretch>
                  <a:fillRect r="-307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7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755</Words>
  <Application>Microsoft Office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The Effects of  Chain Architecture on Single-chain Polyelectrolyte Conformations</vt:lpstr>
      <vt:lpstr>Takashi Intro</vt:lpstr>
      <vt:lpstr>Wang Polyelectrolyte Subgroup</vt:lpstr>
      <vt:lpstr>Project Overview</vt:lpstr>
      <vt:lpstr>Model (Original PE Framework)</vt:lpstr>
      <vt:lpstr>Interactions (Original PE Framework, cont.)</vt:lpstr>
      <vt:lpstr>SCF Equations (Original PE Framework, cont.)</vt:lpstr>
      <vt:lpstr>Subproject 1: Block copolymer</vt:lpstr>
      <vt:lpstr>Changes to Framework</vt:lpstr>
      <vt:lpstr>Phase Space of Interest</vt:lpstr>
      <vt:lpstr>Demonstration of Triblock System</vt:lpstr>
      <vt:lpstr>Hypothesis Validation</vt:lpstr>
      <vt:lpstr>Future Steps</vt:lpstr>
      <vt:lpstr>Thank you!</vt:lpstr>
      <vt:lpstr>Comparison to Previous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Chain Architecture on Polyelectrolyte Conformations</dc:title>
  <dc:creator>Takashi Yokokura</dc:creator>
  <cp:lastModifiedBy>Takashi Yokokura</cp:lastModifiedBy>
  <cp:revision>66</cp:revision>
  <dcterms:created xsi:type="dcterms:W3CDTF">2021-08-18T18:15:13Z</dcterms:created>
  <dcterms:modified xsi:type="dcterms:W3CDTF">2021-08-26T23:52:06Z</dcterms:modified>
</cp:coreProperties>
</file>